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showSpecialPlsOnTitleSld="0" firstSlideNum="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0.xml" Type="http://schemas.openxmlformats.org/officeDocument/2006/relationships/slide" Id="rId15"/><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 name="Shape 26"/>
        <p:cNvGrpSpPr/>
        <p:nvPr/>
      </p:nvGrpSpPr>
      <p:grpSpPr>
        <a:xfrm>
          <a:off y="0" x="0"/>
          <a:ext cy="0" cx="0"/>
          <a:chOff y="0" x="0"/>
          <a:chExt cy="0" cx="0"/>
        </a:xfrm>
      </p:grpSpPr>
      <p:sp>
        <p:nvSpPr>
          <p:cNvPr id="27" name="Shape 2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 name="Shape 2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3" name="Shape 93"/>
        <p:cNvGrpSpPr/>
        <p:nvPr/>
      </p:nvGrpSpPr>
      <p:grpSpPr>
        <a:xfrm>
          <a:off y="0" x="0"/>
          <a:ext cy="0" cx="0"/>
          <a:chOff y="0" x="0"/>
          <a:chExt cy="0" cx="0"/>
        </a:xfrm>
      </p:grpSpPr>
      <p:sp>
        <p:nvSpPr>
          <p:cNvPr id="94" name="Shape 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5" name="Shape 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 name="Shape 34"/>
        <p:cNvGrpSpPr/>
        <p:nvPr/>
      </p:nvGrpSpPr>
      <p:grpSpPr>
        <a:xfrm>
          <a:off y="0" x="0"/>
          <a:ext cy="0" cx="0"/>
          <a:chOff y="0" x="0"/>
          <a:chExt cy="0" cx="0"/>
        </a:xfrm>
      </p:grpSpPr>
      <p:sp>
        <p:nvSpPr>
          <p:cNvPr id="35" name="Shape 3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6" name="Shape 3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3" name="Shape 43"/>
        <p:cNvGrpSpPr/>
        <p:nvPr/>
      </p:nvGrpSpPr>
      <p:grpSpPr>
        <a:xfrm>
          <a:off y="0" x="0"/>
          <a:ext cy="0" cx="0"/>
          <a:chOff y="0" x="0"/>
          <a:chExt cy="0" cx="0"/>
        </a:xfrm>
      </p:grpSpPr>
      <p:sp>
        <p:nvSpPr>
          <p:cNvPr id="44" name="Shape 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5" name="Shape 4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0" name="Shape 50"/>
        <p:cNvGrpSpPr/>
        <p:nvPr/>
      </p:nvGrpSpPr>
      <p:grpSpPr>
        <a:xfrm>
          <a:off y="0" x="0"/>
          <a:ext cy="0" cx="0"/>
          <a:chOff y="0" x="0"/>
          <a:chExt cy="0" cx="0"/>
        </a:xfrm>
      </p:grpSpPr>
      <p:sp>
        <p:nvSpPr>
          <p:cNvPr id="51" name="Shape 5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2" name="Shape 5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7" name="Shape 57"/>
        <p:cNvGrpSpPr/>
        <p:nvPr/>
      </p:nvGrpSpPr>
      <p:grpSpPr>
        <a:xfrm>
          <a:off y="0" x="0"/>
          <a:ext cy="0" cx="0"/>
          <a:chOff y="0" x="0"/>
          <a:chExt cy="0" cx="0"/>
        </a:xfrm>
      </p:grpSpPr>
      <p:sp>
        <p:nvSpPr>
          <p:cNvPr id="58" name="Shape 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9" name="Shape 5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4" name="Shape 64"/>
        <p:cNvGrpSpPr/>
        <p:nvPr/>
      </p:nvGrpSpPr>
      <p:grpSpPr>
        <a:xfrm>
          <a:off y="0" x="0"/>
          <a:ext cy="0" cx="0"/>
          <a:chOff y="0" x="0"/>
          <a:chExt cy="0" cx="0"/>
        </a:xfrm>
      </p:grpSpPr>
      <p:sp>
        <p:nvSpPr>
          <p:cNvPr id="65" name="Shape 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6" name="Shape 6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txBox="1"/>
          <p:nvPr>
            <p:ph type="ctrTitle"/>
          </p:nvPr>
        </p:nvSpPr>
        <p:spPr>
          <a:xfrm>
            <a:off y="1583342" x="685800"/>
            <a:ext cy="11597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9" name="Shape 9"/>
          <p:cNvSpPr txBox="1"/>
          <p:nvPr>
            <p:ph idx="1" type="subTitle"/>
          </p:nvPr>
        </p:nvSpPr>
        <p:spPr>
          <a:xfrm>
            <a:off y="2840053" x="685800"/>
            <a:ext cy="784799" cx="7772400"/>
          </a:xfrm>
          <a:prstGeom prst="rect">
            <a:avLst/>
          </a:prstGeom>
        </p:spPr>
        <p:txBody>
          <a:bodyPr bIns="91425" rIns="91425" lIns="91425" t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0" name="Shape 10"/>
        <p:cNvGrpSpPr/>
        <p:nvPr/>
      </p:nvGrpSpPr>
      <p:grpSpPr>
        <a:xfrm>
          <a:off y="0" x="0"/>
          <a:ext cy="0" cx="0"/>
          <a:chOff y="0" x="0"/>
          <a:chExt cy="0" cx="0"/>
        </a:xfrm>
      </p:grpSpPr>
      <p:sp>
        <p:nvSpPr>
          <p:cNvPr id="11" name="Shape 11"/>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2" name="Shape 12"/>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3" name="Shape 13"/>
        <p:cNvGrpSpPr/>
        <p:nvPr/>
      </p:nvGrpSpPr>
      <p:grpSpPr>
        <a:xfrm>
          <a:off y="0" x="0"/>
          <a:ext cy="0" cx="0"/>
          <a:chOff y="0" x="0"/>
          <a:chExt cy="0" cx="0"/>
        </a:xfrm>
      </p:grpSpPr>
      <p:sp>
        <p:nvSpPr>
          <p:cNvPr id="14" name="Shape 14"/>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7" name="Shape 17"/>
        <p:cNvGrpSpPr/>
        <p:nvPr/>
      </p:nvGrpSpPr>
      <p:grpSpPr>
        <a:xfrm>
          <a:off y="0" x="0"/>
          <a:ext cy="0" cx="0"/>
          <a:chOff y="0" x="0"/>
          <a:chExt cy="0" cx="0"/>
        </a:xfrm>
      </p:grpSpPr>
      <p:sp>
        <p:nvSpPr>
          <p:cNvPr id="18" name="Shape 1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9" name="Shape 19"/>
        <p:cNvGrpSpPr/>
        <p:nvPr/>
      </p:nvGrpSpPr>
      <p:grpSpPr>
        <a:xfrm>
          <a:off y="0" x="0"/>
          <a:ext cy="0" cx="0"/>
          <a:chOff y="0" x="0"/>
          <a:chExt cy="0" cx="0"/>
        </a:xfrm>
      </p:grpSpPr>
      <p:sp>
        <p:nvSpPr>
          <p:cNvPr id="20" name="Shape 20"/>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360"/>
              </a:spcBef>
              <a:buSzPct val="100000"/>
              <a:buNone/>
              <a:defRPr sz="1800"/>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 name="Shape 2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4"/><Relationship Target="../media/image13.jp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0.jpg" Type="http://schemas.openxmlformats.org/officeDocument/2006/relationships/image" Id="rId4"/><Relationship Target="../media/image02.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5.jpg" Type="http://schemas.openxmlformats.org/officeDocument/2006/relationships/image" Id="rId4"/><Relationship Target="../media/image04.jpg" Type="http://schemas.openxmlformats.org/officeDocument/2006/relationships/image" Id="rId3"/><Relationship Target="../media/image03.jpg" Type="http://schemas.openxmlformats.org/officeDocument/2006/relationships/image" Id="rId5"/></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9.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8.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7.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 name="Shape 22"/>
        <p:cNvGrpSpPr/>
        <p:nvPr/>
      </p:nvGrpSpPr>
      <p:grpSpPr>
        <a:xfrm>
          <a:off y="0" x="0"/>
          <a:ext cy="0" cx="0"/>
          <a:chOff y="0" x="0"/>
          <a:chExt cy="0" cx="0"/>
        </a:xfrm>
      </p:grpSpPr>
      <p:sp>
        <p:nvSpPr>
          <p:cNvPr id="23" name="Shape 23"/>
          <p:cNvSpPr txBox="1"/>
          <p:nvPr>
            <p:ph type="ctrTitle"/>
          </p:nvPr>
        </p:nvSpPr>
        <p:spPr>
          <a:xfrm>
            <a:off y="1583342" x="685800"/>
            <a:ext cy="1159799" cx="7772400"/>
          </a:xfrm>
          <a:prstGeom prst="rect">
            <a:avLst/>
          </a:prstGeom>
        </p:spPr>
        <p:txBody>
          <a:bodyPr bIns="91425" rIns="91425" lIns="91425" tIns="91425" anchor="b" anchorCtr="0">
            <a:noAutofit/>
          </a:bodyPr>
          <a:lstStyle/>
          <a:p>
            <a:pPr>
              <a:spcBef>
                <a:spcPts val="0"/>
              </a:spcBef>
              <a:buNone/>
            </a:pPr>
            <a:r>
              <a:rPr lang="en"/>
              <a:t>Faust park</a:t>
            </a:r>
          </a:p>
        </p:txBody>
      </p:sp>
      <p:sp>
        <p:nvSpPr>
          <p:cNvPr id="24" name="Shape 24"/>
          <p:cNvSpPr txBox="1"/>
          <p:nvPr>
            <p:ph idx="1" type="subTitle"/>
          </p:nvPr>
        </p:nvSpPr>
        <p:spPr>
          <a:xfrm>
            <a:off y="2840053" x="685800"/>
            <a:ext cy="784799" cx="7772400"/>
          </a:xfrm>
          <a:prstGeom prst="rect">
            <a:avLst/>
          </a:prstGeom>
        </p:spPr>
        <p:txBody>
          <a:bodyPr bIns="91425" rIns="91425" lIns="91425" tIns="91425" anchor="t" anchorCtr="0">
            <a:noAutofit/>
          </a:bodyPr>
          <a:lstStyle/>
          <a:p>
            <a:pPr rtl="0">
              <a:spcBef>
                <a:spcPts val="0"/>
              </a:spcBef>
              <a:buNone/>
            </a:pPr>
            <a:r>
              <a:rPr lang="en"/>
              <a:t>By Kamden Allen</a:t>
            </a:r>
          </a:p>
          <a:p>
            <a:pPr>
              <a:spcBef>
                <a:spcPts val="0"/>
              </a:spcBef>
              <a:buNone/>
            </a:pPr>
            <a:r>
              <a:t/>
            </a:r>
            <a:endParaRPr/>
          </a:p>
        </p:txBody>
      </p:sp>
      <p:pic>
        <p:nvPicPr>
          <p:cNvPr id="25" name="Shape 25"/>
          <p:cNvPicPr preferRelativeResize="0"/>
          <p:nvPr/>
        </p:nvPicPr>
        <p:blipFill>
          <a:blip r:embed="rId3">
            <a:alphaModFix/>
          </a:blip>
          <a:stretch>
            <a:fillRect/>
          </a:stretch>
        </p:blipFill>
        <p:spPr>
          <a:xfrm>
            <a:off y="2288400" x="44694"/>
            <a:ext cy="2806225" cx="21046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Grave yard/going home</a:t>
            </a:r>
          </a:p>
        </p:txBody>
      </p:sp>
      <p:sp>
        <p:nvSpPr>
          <p:cNvPr id="90" name="Shape 9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Resting in the grave yard is Fredrick bates Nancy lushus lee Fredrick jr</a:t>
            </a:r>
          </a:p>
        </p:txBody>
      </p:sp>
      <p:pic>
        <p:nvPicPr>
          <p:cNvPr id="91" name="Shape 91"/>
          <p:cNvPicPr preferRelativeResize="0"/>
          <p:nvPr/>
        </p:nvPicPr>
        <p:blipFill>
          <a:blip r:embed="rId3">
            <a:alphaModFix/>
          </a:blip>
          <a:stretch>
            <a:fillRect/>
          </a:stretch>
        </p:blipFill>
        <p:spPr>
          <a:xfrm rot="-5400000">
            <a:off y="2512949" x="910893"/>
            <a:ext cy="2478274" cx="1858698"/>
          </a:xfrm>
          <a:prstGeom prst="rect">
            <a:avLst/>
          </a:prstGeom>
          <a:noFill/>
          <a:ln>
            <a:noFill/>
          </a:ln>
        </p:spPr>
      </p:pic>
      <p:pic>
        <p:nvPicPr>
          <p:cNvPr id="92" name="Shape 92"/>
          <p:cNvPicPr preferRelativeResize="0"/>
          <p:nvPr/>
        </p:nvPicPr>
        <p:blipFill>
          <a:blip r:embed="rId4">
            <a:alphaModFix/>
          </a:blip>
          <a:stretch>
            <a:fillRect/>
          </a:stretch>
        </p:blipFill>
        <p:spPr>
          <a:xfrm>
            <a:off y="2106600" x="5391394"/>
            <a:ext cy="2720650" cx="2040476"/>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y="0" x="0"/>
          <a:ext cy="0" cx="0"/>
          <a:chOff y="0" x="0"/>
          <a:chExt cy="0" cx="0"/>
        </a:xfrm>
      </p:grpSpPr>
      <p:sp>
        <p:nvSpPr>
          <p:cNvPr id="30" name="Shape 3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Where He Lived</a:t>
            </a:r>
          </a:p>
        </p:txBody>
      </p:sp>
      <p:sp>
        <p:nvSpPr>
          <p:cNvPr id="31" name="Shape 31"/>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Fredrick bates lived in thornhill mansion.</a:t>
            </a:r>
          </a:p>
          <a:p>
            <a:pPr rtl="0">
              <a:spcBef>
                <a:spcPts val="0"/>
              </a:spcBef>
              <a:buNone/>
            </a:pPr>
            <a:r>
              <a:rPr lang="en"/>
              <a:t>With his wife Nancy</a:t>
            </a:r>
          </a:p>
          <a:p>
            <a:pPr rtl="0">
              <a:spcBef>
                <a:spcPts val="0"/>
              </a:spcBef>
              <a:buNone/>
            </a:pPr>
            <a:r>
              <a:rPr lang="en"/>
              <a:t>And his 4 children </a:t>
            </a:r>
          </a:p>
          <a:p>
            <a:pPr rtl="0">
              <a:spcBef>
                <a:spcPts val="0"/>
              </a:spcBef>
              <a:buNone/>
            </a:pPr>
            <a:r>
              <a:rPr lang="en"/>
              <a:t>Emily,woodvile,luscious lee,and Fredrick jr.</a:t>
            </a:r>
          </a:p>
          <a:p>
            <a:pPr rtl="0">
              <a:spcBef>
                <a:spcPts val="0"/>
              </a:spcBef>
              <a:buNone/>
            </a:pPr>
            <a:r>
              <a:rPr lang="en"/>
              <a:t>He was the governer from 1824-1825</a:t>
            </a:r>
          </a:p>
          <a:p>
            <a:pPr>
              <a:spcBef>
                <a:spcPts val="0"/>
              </a:spcBef>
              <a:buNone/>
            </a:pPr>
            <a:r>
              <a:t/>
            </a:r>
            <a:endParaRPr/>
          </a:p>
        </p:txBody>
      </p:sp>
      <p:pic>
        <p:nvPicPr>
          <p:cNvPr id="32" name="Shape 32"/>
          <p:cNvPicPr preferRelativeResize="0"/>
          <p:nvPr/>
        </p:nvPicPr>
        <p:blipFill rotWithShape="1">
          <a:blip r:embed="rId3">
            <a:alphaModFix/>
          </a:blip>
          <a:srcRect t="-468111" b="437579" r="262963" l="-268873"/>
          <a:stretch/>
        </p:blipFill>
        <p:spPr>
          <a:xfrm>
            <a:off y="4272000" x="7806149"/>
            <a:ext cy="758576" cx="1058652"/>
          </a:xfrm>
          <a:prstGeom prst="rect">
            <a:avLst/>
          </a:prstGeom>
          <a:noFill/>
          <a:ln>
            <a:noFill/>
          </a:ln>
        </p:spPr>
      </p:pic>
      <p:pic>
        <p:nvPicPr>
          <p:cNvPr id="33" name="Shape 33"/>
          <p:cNvPicPr preferRelativeResize="0"/>
          <p:nvPr/>
        </p:nvPicPr>
        <p:blipFill>
          <a:blip r:embed="rId4">
            <a:alphaModFix/>
          </a:blip>
          <a:stretch>
            <a:fillRect/>
          </a:stretch>
        </p:blipFill>
        <p:spPr>
          <a:xfrm>
            <a:off y="3489375" x="6906725"/>
            <a:ext cy="1436474" cx="191529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 name="Shape 37"/>
        <p:cNvGrpSpPr/>
        <p:nvPr/>
      </p:nvGrpSpPr>
      <p:grpSpPr>
        <a:xfrm>
          <a:off y="0" x="0"/>
          <a:ext cy="0" cx="0"/>
          <a:chOff y="0" x="0"/>
          <a:chExt cy="0" cx="0"/>
        </a:xfrm>
      </p:grpSpPr>
      <p:sp>
        <p:nvSpPr>
          <p:cNvPr id="38" name="Shape 3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Lunch Time</a:t>
            </a:r>
          </a:p>
        </p:txBody>
      </p:sp>
      <p:sp>
        <p:nvSpPr>
          <p:cNvPr id="39" name="Shape 3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Chomp,Chomp,Chomp is the sound of cutting food carrots,potatoes,onions and celery cutting with mini knifes and then the chiefs will cook it and we can have some good vegetable soup.</a:t>
            </a:r>
          </a:p>
        </p:txBody>
      </p:sp>
      <p:pic>
        <p:nvPicPr>
          <p:cNvPr id="40" name="Shape 40"/>
          <p:cNvPicPr preferRelativeResize="0"/>
          <p:nvPr/>
        </p:nvPicPr>
        <p:blipFill>
          <a:blip r:embed="rId3">
            <a:alphaModFix/>
          </a:blip>
          <a:stretch>
            <a:fillRect/>
          </a:stretch>
        </p:blipFill>
        <p:spPr>
          <a:xfrm>
            <a:off y="3149975" x="333442"/>
            <a:ext cy="1993523" cx="1495123"/>
          </a:xfrm>
          <a:prstGeom prst="rect">
            <a:avLst/>
          </a:prstGeom>
          <a:noFill/>
          <a:ln>
            <a:noFill/>
          </a:ln>
        </p:spPr>
      </p:pic>
      <p:pic>
        <p:nvPicPr>
          <p:cNvPr id="41" name="Shape 41"/>
          <p:cNvPicPr preferRelativeResize="0"/>
          <p:nvPr/>
        </p:nvPicPr>
        <p:blipFill>
          <a:blip r:embed="rId4">
            <a:alphaModFix/>
          </a:blip>
          <a:stretch>
            <a:fillRect/>
          </a:stretch>
        </p:blipFill>
        <p:spPr>
          <a:xfrm>
            <a:off y="3284137" x="2287175"/>
            <a:ext cy="1725200" cx="2300252"/>
          </a:xfrm>
          <a:prstGeom prst="rect">
            <a:avLst/>
          </a:prstGeom>
          <a:noFill/>
          <a:ln>
            <a:noFill/>
          </a:ln>
        </p:spPr>
      </p:pic>
      <p:pic>
        <p:nvPicPr>
          <p:cNvPr id="42" name="Shape 42"/>
          <p:cNvPicPr preferRelativeResize="0"/>
          <p:nvPr/>
        </p:nvPicPr>
        <p:blipFill>
          <a:blip r:embed="rId5">
            <a:alphaModFix/>
          </a:blip>
          <a:stretch>
            <a:fillRect/>
          </a:stretch>
        </p:blipFill>
        <p:spPr>
          <a:xfrm>
            <a:off y="3350261" x="6246824"/>
            <a:ext cy="1592949" cx="1194719"/>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Smoke/ice house </a:t>
            </a:r>
          </a:p>
        </p:txBody>
      </p:sp>
      <p:sp>
        <p:nvSpPr>
          <p:cNvPr id="48" name="Shape 4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The smoke house is where they would hang animals and cook them over the fire place.and the ice house is where they would put the ice until they could get out.</a:t>
            </a:r>
          </a:p>
        </p:txBody>
      </p:sp>
      <p:pic>
        <p:nvPicPr>
          <p:cNvPr id="49" name="Shape 49"/>
          <p:cNvPicPr preferRelativeResize="0"/>
          <p:nvPr/>
        </p:nvPicPr>
        <p:blipFill>
          <a:blip r:embed="rId3">
            <a:alphaModFix/>
          </a:blip>
          <a:stretch>
            <a:fillRect/>
          </a:stretch>
        </p:blipFill>
        <p:spPr>
          <a:xfrm>
            <a:off y="2833725" x="4642842"/>
            <a:ext cy="2007777" cx="150582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y="0" x="0"/>
          <a:ext cy="0" cx="0"/>
          <a:chOff y="0" x="0"/>
          <a:chExt cy="0" cx="0"/>
        </a:xfrm>
      </p:grpSpPr>
      <p:sp>
        <p:nvSpPr>
          <p:cNvPr id="54" name="Shape 5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Ben the blacksmith </a:t>
            </a:r>
          </a:p>
        </p:txBody>
      </p:sp>
      <p:sp>
        <p:nvSpPr>
          <p:cNvPr id="55" name="Shape 5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Sizzle,sizzle Is the sound of the burning grill where the Charkle burns Ben the blacksmith would work at burning nails and tools.ben was a slave.</a:t>
            </a:r>
          </a:p>
        </p:txBody>
      </p:sp>
      <p:pic>
        <p:nvPicPr>
          <p:cNvPr id="56" name="Shape 56"/>
          <p:cNvPicPr preferRelativeResize="0"/>
          <p:nvPr/>
        </p:nvPicPr>
        <p:blipFill>
          <a:blip r:embed="rId3">
            <a:alphaModFix/>
          </a:blip>
          <a:stretch>
            <a:fillRect/>
          </a:stretch>
        </p:blipFill>
        <p:spPr>
          <a:xfrm>
            <a:off y="2769575" x="3135093"/>
            <a:ext cy="2307174" cx="1730373"/>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y="0" x="0"/>
          <a:ext cy="0" cx="0"/>
          <a:chOff y="0" x="0"/>
          <a:chExt cy="0" cx="0"/>
        </a:xfrm>
      </p:grpSpPr>
      <p:sp>
        <p:nvSpPr>
          <p:cNvPr id="61" name="Shape 6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Sling and water carrier.</a:t>
            </a:r>
          </a:p>
        </p:txBody>
      </p:sp>
      <p:sp>
        <p:nvSpPr>
          <p:cNvPr id="62" name="Shape 6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This is heavyyyy.moand the kids we had to Carry chunks of wood and collect 5 twigs and  the wood was heavy.And the twigs were not</a:t>
            </a:r>
          </a:p>
        </p:txBody>
      </p:sp>
      <p:pic>
        <p:nvPicPr>
          <p:cNvPr id="63" name="Shape 63"/>
          <p:cNvPicPr preferRelativeResize="0"/>
          <p:nvPr/>
        </p:nvPicPr>
        <p:blipFill>
          <a:blip r:embed="rId3">
            <a:alphaModFix/>
          </a:blip>
          <a:stretch>
            <a:fillRect/>
          </a:stretch>
        </p:blipFill>
        <p:spPr>
          <a:xfrm>
            <a:off y="2897900" x="3359641"/>
            <a:ext cy="1839252" cx="137942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 name="Shape 67"/>
        <p:cNvGrpSpPr/>
        <p:nvPr/>
      </p:nvGrpSpPr>
      <p:grpSpPr>
        <a:xfrm>
          <a:off y="0" x="0"/>
          <a:ext cy="0" cx="0"/>
          <a:chOff y="0" x="0"/>
          <a:chExt cy="0" cx="0"/>
        </a:xfrm>
      </p:grpSpPr>
      <p:sp>
        <p:nvSpPr>
          <p:cNvPr id="68" name="Shape 6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Splitting wood</a:t>
            </a:r>
          </a:p>
        </p:txBody>
      </p:sp>
      <p:sp>
        <p:nvSpPr>
          <p:cNvPr id="69" name="Shape 69"/>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Bam,Bam,Bam goes the mallet when we hit the wood we were splitting wood with a mallet and hitting a wedge into the wood.did you know aberham Lincoln could split 400 trunks of wood a day and only get paid 25 cents</a:t>
            </a:r>
          </a:p>
          <a:p>
            <a:pPr>
              <a:spcBef>
                <a:spcPts val="0"/>
              </a:spcBef>
              <a:buNone/>
            </a:pPr>
            <a:r>
              <a:t/>
            </a:r>
            <a:endParaRPr/>
          </a:p>
        </p:txBody>
      </p:sp>
      <p:pic>
        <p:nvPicPr>
          <p:cNvPr id="70" name="Shape 70"/>
          <p:cNvPicPr preferRelativeResize="0"/>
          <p:nvPr/>
        </p:nvPicPr>
        <p:blipFill>
          <a:blip r:embed="rId3">
            <a:alphaModFix/>
          </a:blip>
          <a:stretch>
            <a:fillRect/>
          </a:stretch>
        </p:blipFill>
        <p:spPr>
          <a:xfrm>
            <a:off y="3240075" x="6728067"/>
            <a:ext cy="1822423" cx="1366798"/>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My favorite chore </a:t>
            </a:r>
          </a:p>
        </p:txBody>
      </p:sp>
      <p:sp>
        <p:nvSpPr>
          <p:cNvPr id="76" name="Shape 76"/>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rPr lang="en"/>
              <a:t>My favorite chore was hammering the nails inside the wood each of us hammered a nail into wood and split it</a:t>
            </a:r>
          </a:p>
          <a:p>
            <a:pPr>
              <a:spcBef>
                <a:spcPts val="0"/>
              </a:spcBef>
              <a:buNone/>
            </a:pPr>
            <a:r>
              <a:t/>
            </a:r>
            <a:endParaRPr/>
          </a:p>
        </p:txBody>
      </p:sp>
      <p:pic>
        <p:nvPicPr>
          <p:cNvPr id="77" name="Shape 77"/>
          <p:cNvPicPr preferRelativeResize="0"/>
          <p:nvPr/>
        </p:nvPicPr>
        <p:blipFill>
          <a:blip r:embed="rId3">
            <a:alphaModFix/>
          </a:blip>
          <a:stretch>
            <a:fillRect/>
          </a:stretch>
        </p:blipFill>
        <p:spPr>
          <a:xfrm>
            <a:off y="2416700" x="5177526"/>
            <a:ext cy="2726799" cx="2045076"/>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 name="Shape 81"/>
        <p:cNvGrpSpPr/>
        <p:nvPr/>
      </p:nvGrpSpPr>
      <p:grpSpPr>
        <a:xfrm>
          <a:off y="0" x="0"/>
          <a:ext cy="0" cx="0"/>
          <a:chOff y="0" x="0"/>
          <a:chExt cy="0" cx="0"/>
        </a:xfrm>
      </p:grpSpPr>
      <p:sp>
        <p:nvSpPr>
          <p:cNvPr id="82" name="Shape 8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Candels </a:t>
            </a:r>
          </a:p>
        </p:txBody>
      </p:sp>
      <p:sp>
        <p:nvSpPr>
          <p:cNvPr id="83" name="Shape 8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rPr lang="en"/>
              <a:t>Hot the candels are very hot.dipping in wax then water wax water wax water for ten times around.</a:t>
            </a:r>
          </a:p>
        </p:txBody>
      </p:sp>
      <p:pic>
        <p:nvPicPr>
          <p:cNvPr id="84" name="Shape 84"/>
          <p:cNvPicPr preferRelativeResize="0"/>
          <p:nvPr/>
        </p:nvPicPr>
        <p:blipFill>
          <a:blip r:embed="rId3">
            <a:alphaModFix/>
          </a:blip>
          <a:stretch>
            <a:fillRect/>
          </a:stretch>
        </p:blipFill>
        <p:spPr>
          <a:xfrm>
            <a:off y="2684025" x="5263073"/>
            <a:ext cy="1765375" cx="13240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