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 name="Shape 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 name="Shape 34"/>
        <p:cNvGrpSpPr/>
        <p:nvPr/>
      </p:nvGrpSpPr>
      <p:grpSpPr>
        <a:xfrm>
          <a:off y="0" x="0"/>
          <a:ext cy="0" cx="0"/>
          <a:chOff y="0" x="0"/>
          <a:chExt cy="0" cx="0"/>
        </a:xfrm>
      </p:grpSpPr>
      <p:sp>
        <p:nvSpPr>
          <p:cNvPr id="35" name="Shape 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 name="Shape 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9.jpg" Type="http://schemas.openxmlformats.org/officeDocument/2006/relationships/image" Id="rId4"/><Relationship Target="../media/image01.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799" cx="7772400"/>
          </a:xfrm>
          <a:prstGeom prst="rect">
            <a:avLst/>
          </a:prstGeom>
        </p:spPr>
        <p:txBody>
          <a:bodyPr bIns="91425" rIns="91425" lIns="91425" tIns="91425" anchor="b" anchorCtr="0">
            <a:noAutofit/>
          </a:bodyPr>
          <a:lstStyle/>
          <a:p>
            <a:pPr algn="l">
              <a:spcBef>
                <a:spcPts val="0"/>
              </a:spcBef>
              <a:buNone/>
            </a:pPr>
            <a:r>
              <a:rPr lang="en"/>
              <a:t>The Pioneer Field Trip</a:t>
            </a:r>
          </a:p>
        </p:txBody>
      </p:sp>
      <p:sp>
        <p:nvSpPr>
          <p:cNvPr id="24" name="Shape 24"/>
          <p:cNvSpPr txBox="1"/>
          <p:nvPr>
            <p:ph idx="1" type="subTitle"/>
          </p:nvPr>
        </p:nvSpPr>
        <p:spPr>
          <a:xfrm>
            <a:off y="2840053" x="685800"/>
            <a:ext cy="784799" cx="7772400"/>
          </a:xfrm>
          <a:prstGeom prst="rect">
            <a:avLst/>
          </a:prstGeom>
        </p:spPr>
        <p:txBody>
          <a:bodyPr bIns="91425" rIns="91425" lIns="91425" tIns="91425" anchor="t" anchorCtr="0">
            <a:noAutofit/>
          </a:bodyPr>
          <a:lstStyle/>
          <a:p>
            <a:pPr rtl="0">
              <a:spcBef>
                <a:spcPts val="0"/>
              </a:spcBef>
              <a:buNone/>
            </a:pPr>
            <a:r>
              <a:rPr lang="en"/>
              <a:t>By Ashley Nicole Wedge</a:t>
            </a:r>
          </a:p>
          <a:p>
            <a:pPr>
              <a:spcBef>
                <a:spcPts val="0"/>
              </a:spcBef>
              <a:buNone/>
            </a:pPr>
            <a:r>
              <a:t/>
            </a:r>
            <a:endParaRPr/>
          </a:p>
        </p:txBody>
      </p:sp>
      <p:pic>
        <p:nvPicPr>
          <p:cNvPr id="25" name="Shape 25"/>
          <p:cNvPicPr preferRelativeResize="0"/>
          <p:nvPr/>
        </p:nvPicPr>
        <p:blipFill>
          <a:blip r:embed="rId3">
            <a:alphaModFix/>
          </a:blip>
          <a:stretch>
            <a:fillRect/>
          </a:stretch>
        </p:blipFill>
        <p:spPr>
          <a:xfrm>
            <a:off y="64150" x="6619175"/>
            <a:ext cy="1939225" cx="2351800"/>
          </a:xfrm>
          <a:prstGeom prst="rect">
            <a:avLst/>
          </a:prstGeom>
          <a:noFill/>
          <a:ln>
            <a:noFill/>
          </a:ln>
        </p:spPr>
      </p:pic>
      <p:pic>
        <p:nvPicPr>
          <p:cNvPr id="26" name="Shape 26"/>
          <p:cNvPicPr preferRelativeResize="0"/>
          <p:nvPr/>
        </p:nvPicPr>
        <p:blipFill>
          <a:blip r:embed="rId4">
            <a:alphaModFix/>
          </a:blip>
          <a:stretch>
            <a:fillRect/>
          </a:stretch>
        </p:blipFill>
        <p:spPr>
          <a:xfrm>
            <a:off y="32075" x="0"/>
            <a:ext cy="2003374" cx="21564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Getting our lunch ready</a:t>
            </a:r>
          </a:p>
        </p:txBody>
      </p:sp>
      <p:sp>
        <p:nvSpPr>
          <p:cNvPr id="32" name="Shape 3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We chopped up our fruit and vegetables to make our soup for lunch and we washed our hands to not put germs on everyone's meal</a:t>
            </a:r>
          </a:p>
        </p:txBody>
      </p:sp>
      <p:pic>
        <p:nvPicPr>
          <p:cNvPr id="33" name="Shape 33"/>
          <p:cNvPicPr preferRelativeResize="0"/>
          <p:nvPr/>
        </p:nvPicPr>
        <p:blipFill>
          <a:blip r:embed="rId3">
            <a:alphaModFix/>
          </a:blip>
          <a:stretch>
            <a:fillRect/>
          </a:stretch>
        </p:blipFill>
        <p:spPr>
          <a:xfrm>
            <a:off y="2799750" x="3331825"/>
            <a:ext cy="2216473" cx="37098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y="0" x="0"/>
          <a:ext cy="0" cx="0"/>
          <a:chOff y="0" x="0"/>
          <a:chExt cy="0" cx="0"/>
        </a:xfrm>
      </p:grpSpPr>
      <p:sp>
        <p:nvSpPr>
          <p:cNvPr id="38" name="Shape 3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Making diserit </a:t>
            </a:r>
          </a:p>
        </p:txBody>
      </p:sp>
      <p:sp>
        <p:nvSpPr>
          <p:cNvPr id="39" name="Shape 3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We cuted apples into a chunk of pisces to eat after lunch which I also got to turn butter which was fun also.</a:t>
            </a:r>
          </a:p>
        </p:txBody>
      </p:sp>
      <p:pic>
        <p:nvPicPr>
          <p:cNvPr id="40" name="Shape 40"/>
          <p:cNvPicPr preferRelativeResize="0"/>
          <p:nvPr/>
        </p:nvPicPr>
        <p:blipFill>
          <a:blip r:embed="rId3">
            <a:alphaModFix/>
          </a:blip>
          <a:stretch>
            <a:fillRect/>
          </a:stretch>
        </p:blipFill>
        <p:spPr>
          <a:xfrm>
            <a:off y="2309775" x="2962048"/>
            <a:ext cy="2833724" cx="50389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Sope </a:t>
            </a:r>
          </a:p>
        </p:txBody>
      </p:sp>
      <p:sp>
        <p:nvSpPr>
          <p:cNvPr id="46" name="Shape 4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Also mrs. Micka taught us how people in the 1800s made Soap to wash their hands and now I know for a fact that they did not know what germs where even know what germs was and if their child had said a lot of dirty words the unfinished sope they took and put in there mouths which gave them blisters in their mouths and then they would not say dirty words.  </a:t>
            </a:r>
          </a:p>
        </p:txBody>
      </p:sp>
      <p:pic>
        <p:nvPicPr>
          <p:cNvPr id="47" name="Shape 47"/>
          <p:cNvPicPr preferRelativeResize="0"/>
          <p:nvPr/>
        </p:nvPicPr>
        <p:blipFill>
          <a:blip r:embed="rId3">
            <a:alphaModFix/>
          </a:blip>
          <a:stretch>
            <a:fillRect/>
          </a:stretch>
        </p:blipFill>
        <p:spPr>
          <a:xfrm>
            <a:off y="0" x="6629875"/>
            <a:ext cy="1465000" cx="2351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feast</a:t>
            </a:r>
          </a:p>
        </p:txBody>
      </p:sp>
      <p:sp>
        <p:nvSpPr>
          <p:cNvPr id="53" name="Shape 5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it was time for lunch we had the soup and some people liked it and some people didn't like it and the apples I Was one of the people that didn't like it but I only know because I tried it.For a snack we had small yummy cookies that mrs Micka and the workers made for us to eat.</a:t>
            </a:r>
          </a:p>
        </p:txBody>
      </p:sp>
      <p:pic>
        <p:nvPicPr>
          <p:cNvPr id="54" name="Shape 54"/>
          <p:cNvPicPr preferRelativeResize="0"/>
          <p:nvPr/>
        </p:nvPicPr>
        <p:blipFill>
          <a:blip r:embed="rId3">
            <a:alphaModFix/>
          </a:blip>
          <a:stretch>
            <a:fillRect/>
          </a:stretch>
        </p:blipFill>
        <p:spPr>
          <a:xfrm>
            <a:off y="205975" x="7105425"/>
            <a:ext cy="1270051" cx="9417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xtra activity</a:t>
            </a:r>
          </a:p>
        </p:txBody>
      </p:sp>
      <p:sp>
        <p:nvSpPr>
          <p:cNvPr id="60" name="Shape 60"/>
          <p:cNvSpPr txBox="1"/>
          <p:nvPr>
            <p:ph idx="1" type="body"/>
          </p:nvPr>
        </p:nvSpPr>
        <p:spPr>
          <a:xfrm>
            <a:off y="1267675" x="457200"/>
            <a:ext cy="3725699" cx="8229600"/>
          </a:xfrm>
          <a:prstGeom prst="rect">
            <a:avLst/>
          </a:prstGeom>
        </p:spPr>
        <p:txBody>
          <a:bodyPr bIns="91425" rIns="91425" lIns="91425" tIns="91425" anchor="t" anchorCtr="0">
            <a:noAutofit/>
          </a:bodyPr>
          <a:lstStyle/>
          <a:p>
            <a:pPr>
              <a:spcBef>
                <a:spcPts val="0"/>
              </a:spcBef>
              <a:buNone/>
            </a:pPr>
            <a:r>
              <a:rPr lang="en"/>
              <a:t>We got to make candles out of wax and water. We went around five times to make it just right because we want to light the candle not the string.</a:t>
            </a:r>
          </a:p>
        </p:txBody>
      </p:sp>
      <p:pic>
        <p:nvPicPr>
          <p:cNvPr id="61" name="Shape 61"/>
          <p:cNvPicPr preferRelativeResize="0"/>
          <p:nvPr/>
        </p:nvPicPr>
        <p:blipFill>
          <a:blip r:embed="rId3">
            <a:alphaModFix/>
          </a:blip>
          <a:stretch>
            <a:fillRect/>
          </a:stretch>
        </p:blipFill>
        <p:spPr>
          <a:xfrm>
            <a:off y="2757449" x="5426225"/>
            <a:ext cy="2386048" cx="32605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At the end of the day</a:t>
            </a:r>
          </a:p>
        </p:txBody>
      </p:sp>
      <p:sp>
        <p:nvSpPr>
          <p:cNvPr id="67" name="Shape 6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At the end of the day we went to gov. Frederick bates family grave. It was small but still a family grave. Mrs.Micka taught us when and where the bates died then we got on the bus to go back to the school.</a:t>
            </a:r>
          </a:p>
        </p:txBody>
      </p:sp>
      <p:pic>
        <p:nvPicPr>
          <p:cNvPr id="68" name="Shape 68"/>
          <p:cNvPicPr preferRelativeResize="0"/>
          <p:nvPr/>
        </p:nvPicPr>
        <p:blipFill>
          <a:blip r:embed="rId3">
            <a:alphaModFix/>
          </a:blip>
          <a:stretch>
            <a:fillRect/>
          </a:stretch>
        </p:blipFill>
        <p:spPr>
          <a:xfrm>
            <a:off y="3185149" x="5818800"/>
            <a:ext cy="1958348" cx="26966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Facts</a:t>
            </a:r>
          </a:p>
        </p:txBody>
      </p:sp>
      <p:sp>
        <p:nvSpPr>
          <p:cNvPr id="74" name="Shape 7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Gov. Frederick bates and his family lived in a Mansion at thornhill.</a:t>
            </a:r>
          </a:p>
          <a:p>
            <a:pPr rtl="0">
              <a:spcBef>
                <a:spcPts val="0"/>
              </a:spcBef>
              <a:buNone/>
            </a:pPr>
            <a:r>
              <a:rPr lang="en"/>
              <a:t>Mr.Bates was only a gov. for few months then he died.</a:t>
            </a:r>
          </a:p>
          <a:p>
            <a:pPr>
              <a:spcBef>
                <a:spcPts val="0"/>
              </a:spcBef>
              <a:buNone/>
            </a:pPr>
            <a:r>
              <a:rPr lang="en"/>
              <a:t>When he died his wife Nancy married and had more children than Nancy died then the children.The bates had lots of windows and doors so they was not so scared like the others. </a:t>
            </a:r>
          </a:p>
        </p:txBody>
      </p:sp>
      <p:pic>
        <p:nvPicPr>
          <p:cNvPr id="75" name="Shape 75"/>
          <p:cNvPicPr preferRelativeResize="0"/>
          <p:nvPr/>
        </p:nvPicPr>
        <p:blipFill>
          <a:blip r:embed="rId3">
            <a:alphaModFix/>
          </a:blip>
          <a:stretch>
            <a:fillRect/>
          </a:stretch>
        </p:blipFill>
        <p:spPr>
          <a:xfrm>
            <a:off y="0" x="2003375"/>
            <a:ext cy="1440599" cx="1908798"/>
          </a:xfrm>
          <a:prstGeom prst="rect">
            <a:avLst/>
          </a:prstGeom>
          <a:noFill/>
          <a:ln>
            <a:noFill/>
          </a:ln>
        </p:spPr>
      </p:pic>
      <p:pic>
        <p:nvPicPr>
          <p:cNvPr id="76" name="Shape 76"/>
          <p:cNvPicPr preferRelativeResize="0"/>
          <p:nvPr/>
        </p:nvPicPr>
        <p:blipFill>
          <a:blip r:embed="rId4">
            <a:alphaModFix/>
          </a:blip>
          <a:stretch>
            <a:fillRect/>
          </a:stretch>
        </p:blipFill>
        <p:spPr>
          <a:xfrm>
            <a:off y="0" x="7349475"/>
            <a:ext cy="1440599" cx="14181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