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/>
        </p:nvSpPr>
        <p:spPr>
          <a:xfrm>
            <a:off y="0" x="0"/>
            <a:ext cy="3723299" cx="914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ctrTitle"/>
          </p:nvPr>
        </p:nvSpPr>
        <p:spPr>
          <a:xfrm>
            <a:off y="1433988" x="391160"/>
            <a:ext cy="421499" cx="8351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y="1982435" x="403761"/>
            <a:ext cy="342300" cx="834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51" name="Shape 51"/>
          <p:cNvCxnSpPr/>
          <p:nvPr/>
        </p:nvCxnSpPr>
        <p:spPr>
          <a:xfrm>
            <a:off y="1912668" x="2258800"/>
            <a:ext cy="10799" cx="4621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52" name="Shape 52"/>
          <p:cNvSpPr/>
          <p:nvPr/>
        </p:nvSpPr>
        <p:spPr>
          <a:xfrm>
            <a:off y="3030297" x="0"/>
            <a:ext cy="795916" cx="9143999"/>
          </a:xfrm>
          <a:custGeom>
            <a:pathLst>
              <a:path w="9144000" extrusionOk="0" h="1440573">
                <a:moveTo>
                  <a:pt y="1" x="8881"/>
                </a:moveTo>
                <a:lnTo>
                  <a:pt y="44075" x="9126239"/>
                </a:lnTo>
                <a:lnTo>
                  <a:pt y="1303180" x="9144000"/>
                </a:lnTo>
                <a:lnTo>
                  <a:pt y="1440573" x="8922142"/>
                </a:lnTo>
                <a:lnTo>
                  <a:pt y="1291790" x="8672386"/>
                </a:lnTo>
                <a:lnTo>
                  <a:pt y="1414005" x="8449199"/>
                </a:lnTo>
                <a:lnTo>
                  <a:pt y="1302417" x="8210071"/>
                </a:lnTo>
                <a:lnTo>
                  <a:pt y="1408691" x="7976257"/>
                </a:lnTo>
                <a:lnTo>
                  <a:pt y="1286476" x="7737129"/>
                </a:lnTo>
                <a:lnTo>
                  <a:pt y="1414005" x="7503314"/>
                </a:lnTo>
                <a:lnTo>
                  <a:pt y="1291790" x="7269500"/>
                </a:lnTo>
                <a:lnTo>
                  <a:pt y="1414005" x="7030372"/>
                </a:lnTo>
                <a:lnTo>
                  <a:pt y="1281162" x="6796557"/>
                </a:lnTo>
                <a:lnTo>
                  <a:pt y="1414005" x="6568057"/>
                </a:lnTo>
                <a:lnTo>
                  <a:pt y="1281163" x="6334243"/>
                </a:lnTo>
                <a:lnTo>
                  <a:pt y="1419319" x="6100428"/>
                </a:lnTo>
                <a:lnTo>
                  <a:pt y="1281163" x="5866614"/>
                </a:lnTo>
                <a:lnTo>
                  <a:pt y="1424632" x="5632800"/>
                </a:lnTo>
                <a:lnTo>
                  <a:pt y="1286476" x="5388357"/>
                </a:lnTo>
                <a:lnTo>
                  <a:pt y="1424632" x="5154543"/>
                </a:lnTo>
                <a:lnTo>
                  <a:pt y="1297104" x="4920729"/>
                </a:lnTo>
                <a:lnTo>
                  <a:pt y="1429946" x="4686914"/>
                </a:lnTo>
                <a:lnTo>
                  <a:pt y="1291790" x="4447786"/>
                </a:lnTo>
                <a:lnTo>
                  <a:pt y="1435260" x="4219286"/>
                </a:lnTo>
                <a:lnTo>
                  <a:pt y="1281163" x="3980157"/>
                </a:lnTo>
                <a:lnTo>
                  <a:pt y="1429946" x="3746343"/>
                </a:lnTo>
                <a:lnTo>
                  <a:pt y="1291790" x="3512529"/>
                </a:lnTo>
                <a:lnTo>
                  <a:pt y="1429946" x="3284028"/>
                </a:lnTo>
                <a:lnTo>
                  <a:pt y="1297104" x="3044900"/>
                </a:lnTo>
                <a:lnTo>
                  <a:pt y="1429946" x="2805772"/>
                </a:lnTo>
                <a:lnTo>
                  <a:pt y="1297104" x="2571958"/>
                </a:lnTo>
                <a:lnTo>
                  <a:pt y="1429946" x="2343457"/>
                </a:lnTo>
                <a:lnTo>
                  <a:pt y="1291790" x="2104329"/>
                </a:lnTo>
                <a:lnTo>
                  <a:pt y="1435260" x="1865201"/>
                </a:lnTo>
                <a:lnTo>
                  <a:pt y="1281163" x="1631386"/>
                </a:lnTo>
                <a:lnTo>
                  <a:pt y="1435260" x="1402886"/>
                </a:lnTo>
                <a:lnTo>
                  <a:pt y="1291790" x="1163758"/>
                </a:lnTo>
                <a:lnTo>
                  <a:pt y="1435260" x="935257"/>
                </a:lnTo>
                <a:lnTo>
                  <a:pt y="1291790" x="696129"/>
                </a:lnTo>
                <a:lnTo>
                  <a:pt y="1429946" x="457001"/>
                </a:lnTo>
                <a:lnTo>
                  <a:pt y="1291790" x="217872"/>
                </a:lnTo>
                <a:lnTo>
                  <a:pt y="1435260" x="0"/>
                </a:lnTo>
                <a:cubicBezTo>
                  <a:pt y="956840" x="2960"/>
                  <a:pt y="478421" x="5921"/>
                  <a:pt y="1" x="88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/>
        </p:nvSpPr>
        <p:spPr>
          <a:xfrm>
            <a:off y="0" x="0"/>
            <a:ext cy="937200" cx="9144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y="226265" x="0"/>
            <a:ext cy="795916" cx="9143999"/>
          </a:xfrm>
          <a:custGeom>
            <a:pathLst>
              <a:path w="9144000" extrusionOk="0" h="1440573">
                <a:moveTo>
                  <a:pt y="1" x="8881"/>
                </a:moveTo>
                <a:lnTo>
                  <a:pt y="44075" x="9126239"/>
                </a:lnTo>
                <a:lnTo>
                  <a:pt y="1303180" x="9144000"/>
                </a:lnTo>
                <a:lnTo>
                  <a:pt y="1440573" x="8922142"/>
                </a:lnTo>
                <a:lnTo>
                  <a:pt y="1291790" x="8672386"/>
                </a:lnTo>
                <a:lnTo>
                  <a:pt y="1414005" x="8449199"/>
                </a:lnTo>
                <a:lnTo>
                  <a:pt y="1302417" x="8210071"/>
                </a:lnTo>
                <a:lnTo>
                  <a:pt y="1408691" x="7976257"/>
                </a:lnTo>
                <a:lnTo>
                  <a:pt y="1286476" x="7737129"/>
                </a:lnTo>
                <a:lnTo>
                  <a:pt y="1414005" x="7503314"/>
                </a:lnTo>
                <a:lnTo>
                  <a:pt y="1291790" x="7269500"/>
                </a:lnTo>
                <a:lnTo>
                  <a:pt y="1414005" x="7030372"/>
                </a:lnTo>
                <a:lnTo>
                  <a:pt y="1281162" x="6796557"/>
                </a:lnTo>
                <a:lnTo>
                  <a:pt y="1414005" x="6568057"/>
                </a:lnTo>
                <a:lnTo>
                  <a:pt y="1281163" x="6334243"/>
                </a:lnTo>
                <a:lnTo>
                  <a:pt y="1419319" x="6100428"/>
                </a:lnTo>
                <a:lnTo>
                  <a:pt y="1281163" x="5866614"/>
                </a:lnTo>
                <a:lnTo>
                  <a:pt y="1424632" x="5632800"/>
                </a:lnTo>
                <a:lnTo>
                  <a:pt y="1286476" x="5388357"/>
                </a:lnTo>
                <a:lnTo>
                  <a:pt y="1424632" x="5154543"/>
                </a:lnTo>
                <a:lnTo>
                  <a:pt y="1297104" x="4920729"/>
                </a:lnTo>
                <a:lnTo>
                  <a:pt y="1429946" x="4686914"/>
                </a:lnTo>
                <a:lnTo>
                  <a:pt y="1291790" x="4447786"/>
                </a:lnTo>
                <a:lnTo>
                  <a:pt y="1435260" x="4219286"/>
                </a:lnTo>
                <a:lnTo>
                  <a:pt y="1281163" x="3980157"/>
                </a:lnTo>
                <a:lnTo>
                  <a:pt y="1429946" x="3746343"/>
                </a:lnTo>
                <a:lnTo>
                  <a:pt y="1291790" x="3512529"/>
                </a:lnTo>
                <a:lnTo>
                  <a:pt y="1429946" x="3284028"/>
                </a:lnTo>
                <a:lnTo>
                  <a:pt y="1297104" x="3044900"/>
                </a:lnTo>
                <a:lnTo>
                  <a:pt y="1429946" x="2805772"/>
                </a:lnTo>
                <a:lnTo>
                  <a:pt y="1297104" x="2571958"/>
                </a:lnTo>
                <a:lnTo>
                  <a:pt y="1429946" x="2343457"/>
                </a:lnTo>
                <a:lnTo>
                  <a:pt y="1291790" x="2104329"/>
                </a:lnTo>
                <a:lnTo>
                  <a:pt y="1435260" x="1865201"/>
                </a:lnTo>
                <a:lnTo>
                  <a:pt y="1281163" x="1631386"/>
                </a:lnTo>
                <a:lnTo>
                  <a:pt y="1435260" x="1402886"/>
                </a:lnTo>
                <a:lnTo>
                  <a:pt y="1291790" x="1163758"/>
                </a:lnTo>
                <a:lnTo>
                  <a:pt y="1435260" x="935257"/>
                </a:lnTo>
                <a:lnTo>
                  <a:pt y="1291790" x="696129"/>
                </a:lnTo>
                <a:lnTo>
                  <a:pt y="1429946" x="457001"/>
                </a:lnTo>
                <a:lnTo>
                  <a:pt y="1291790" x="217872"/>
                </a:lnTo>
                <a:lnTo>
                  <a:pt y="1435260" x="0"/>
                </a:lnTo>
                <a:cubicBezTo>
                  <a:pt y="956840" x="2960"/>
                  <a:pt y="478421" x="5921"/>
                  <a:pt y="1" x="88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6" name="Shape 56"/>
          <p:cNvCxnSpPr/>
          <p:nvPr/>
        </p:nvCxnSpPr>
        <p:spPr>
          <a:xfrm rot="10800000" flipH="1">
            <a:off y="783855" x="2258963"/>
            <a:ext cy="6900" cx="46023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/>
        </p:nvSpPr>
        <p:spPr>
          <a:xfrm>
            <a:off y="0" x="0"/>
            <a:ext cy="4708799" cx="4456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y="3759780" x="3434"/>
            <a:ext cy="1033097" cx="4453249"/>
          </a:xfrm>
          <a:custGeom>
            <a:pathLst>
              <a:path w="4453250" extrusionOk="0" h="1869860">
                <a:moveTo>
                  <a:pt y="1726390" x="4447791"/>
                </a:moveTo>
                <a:lnTo>
                  <a:pt y="1869860" x="4219291"/>
                </a:lnTo>
                <a:lnTo>
                  <a:pt y="1715763" x="3980162"/>
                </a:lnTo>
                <a:lnTo>
                  <a:pt y="1864546" x="3746348"/>
                </a:lnTo>
                <a:lnTo>
                  <a:pt y="1726390" x="3512534"/>
                </a:lnTo>
                <a:lnTo>
                  <a:pt y="1864546" x="3284033"/>
                </a:lnTo>
                <a:lnTo>
                  <a:pt y="1731704" x="3044905"/>
                </a:lnTo>
                <a:lnTo>
                  <a:pt y="1864546" x="2805777"/>
                </a:lnTo>
                <a:lnTo>
                  <a:pt y="1731704" x="2571963"/>
                </a:lnTo>
                <a:lnTo>
                  <a:pt y="1864546" x="2343462"/>
                </a:lnTo>
                <a:lnTo>
                  <a:pt y="1726390" x="2104334"/>
                </a:lnTo>
                <a:lnTo>
                  <a:pt y="1869860" x="1865206"/>
                </a:lnTo>
                <a:lnTo>
                  <a:pt y="1715763" x="1631391"/>
                </a:lnTo>
                <a:lnTo>
                  <a:pt y="1869860" x="1402891"/>
                </a:lnTo>
                <a:lnTo>
                  <a:pt y="1726390" x="1163763"/>
                </a:lnTo>
                <a:lnTo>
                  <a:pt y="1869860" x="935262"/>
                </a:lnTo>
                <a:lnTo>
                  <a:pt y="1726390" x="696134"/>
                </a:lnTo>
                <a:lnTo>
                  <a:pt y="1864546" x="457006"/>
                </a:lnTo>
                <a:lnTo>
                  <a:pt y="1726390" x="217877"/>
                </a:lnTo>
                <a:lnTo>
                  <a:pt y="1869860" x="5"/>
                </a:lnTo>
                <a:cubicBezTo>
                  <a:pt y="1246574" x="3"/>
                  <a:pt y="623287" x="2"/>
                  <a:pt y="1" x="0"/>
                </a:cubicBezTo>
                <a:lnTo>
                  <a:pt y="0" x="445325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y="744077" x="409699"/>
            <a:ext cy="0" cx="36600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63" name="Shape 63"/>
          <p:cNvSpPr txBox="1"/>
          <p:nvPr>
            <p:ph idx="1" type="body"/>
          </p:nvPr>
        </p:nvSpPr>
        <p:spPr>
          <a:xfrm>
            <a:off y="1200150" x="457200"/>
            <a:ext cy="3630300" cx="355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y="13321" x="457200"/>
            <a:ext cy="857400" cx="35507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200150" x="5021123"/>
            <a:ext cy="3630300" cx="355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/>
        </p:nvSpPr>
        <p:spPr>
          <a:xfrm>
            <a:off y="0" x="0"/>
            <a:ext cy="937200" cx="914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y="226265" x="0"/>
            <a:ext cy="795916" cx="9143999"/>
          </a:xfrm>
          <a:custGeom>
            <a:pathLst>
              <a:path w="9144000" extrusionOk="0" h="1440573">
                <a:moveTo>
                  <a:pt y="1" x="8881"/>
                </a:moveTo>
                <a:lnTo>
                  <a:pt y="44075" x="9126239"/>
                </a:lnTo>
                <a:lnTo>
                  <a:pt y="1303180" x="9144000"/>
                </a:lnTo>
                <a:lnTo>
                  <a:pt y="1440573" x="8922142"/>
                </a:lnTo>
                <a:lnTo>
                  <a:pt y="1291790" x="8672386"/>
                </a:lnTo>
                <a:lnTo>
                  <a:pt y="1414005" x="8449199"/>
                </a:lnTo>
                <a:lnTo>
                  <a:pt y="1302417" x="8210071"/>
                </a:lnTo>
                <a:lnTo>
                  <a:pt y="1408691" x="7976257"/>
                </a:lnTo>
                <a:lnTo>
                  <a:pt y="1286476" x="7737129"/>
                </a:lnTo>
                <a:lnTo>
                  <a:pt y="1414005" x="7503314"/>
                </a:lnTo>
                <a:lnTo>
                  <a:pt y="1291790" x="7269500"/>
                </a:lnTo>
                <a:lnTo>
                  <a:pt y="1414005" x="7030372"/>
                </a:lnTo>
                <a:lnTo>
                  <a:pt y="1281162" x="6796557"/>
                </a:lnTo>
                <a:lnTo>
                  <a:pt y="1414005" x="6568057"/>
                </a:lnTo>
                <a:lnTo>
                  <a:pt y="1281163" x="6334243"/>
                </a:lnTo>
                <a:lnTo>
                  <a:pt y="1419319" x="6100428"/>
                </a:lnTo>
                <a:lnTo>
                  <a:pt y="1281163" x="5866614"/>
                </a:lnTo>
                <a:lnTo>
                  <a:pt y="1424632" x="5632800"/>
                </a:lnTo>
                <a:lnTo>
                  <a:pt y="1286476" x="5388357"/>
                </a:lnTo>
                <a:lnTo>
                  <a:pt y="1424632" x="5154543"/>
                </a:lnTo>
                <a:lnTo>
                  <a:pt y="1297104" x="4920729"/>
                </a:lnTo>
                <a:lnTo>
                  <a:pt y="1429946" x="4686914"/>
                </a:lnTo>
                <a:lnTo>
                  <a:pt y="1291790" x="4447786"/>
                </a:lnTo>
                <a:lnTo>
                  <a:pt y="1435260" x="4219286"/>
                </a:lnTo>
                <a:lnTo>
                  <a:pt y="1281163" x="3980157"/>
                </a:lnTo>
                <a:lnTo>
                  <a:pt y="1429946" x="3746343"/>
                </a:lnTo>
                <a:lnTo>
                  <a:pt y="1291790" x="3512529"/>
                </a:lnTo>
                <a:lnTo>
                  <a:pt y="1429946" x="3284028"/>
                </a:lnTo>
                <a:lnTo>
                  <a:pt y="1297104" x="3044900"/>
                </a:lnTo>
                <a:lnTo>
                  <a:pt y="1429946" x="2805772"/>
                </a:lnTo>
                <a:lnTo>
                  <a:pt y="1297104" x="2571958"/>
                </a:lnTo>
                <a:lnTo>
                  <a:pt y="1429946" x="2343457"/>
                </a:lnTo>
                <a:lnTo>
                  <a:pt y="1291790" x="2104329"/>
                </a:lnTo>
                <a:lnTo>
                  <a:pt y="1435260" x="1865201"/>
                </a:lnTo>
                <a:lnTo>
                  <a:pt y="1281163" x="1631386"/>
                </a:lnTo>
                <a:lnTo>
                  <a:pt y="1435260" x="1402886"/>
                </a:lnTo>
                <a:lnTo>
                  <a:pt y="1291790" x="1163758"/>
                </a:lnTo>
                <a:lnTo>
                  <a:pt y="1435260" x="935257"/>
                </a:lnTo>
                <a:lnTo>
                  <a:pt y="1291790" x="696129"/>
                </a:lnTo>
                <a:lnTo>
                  <a:pt y="1429946" x="457001"/>
                </a:lnTo>
                <a:lnTo>
                  <a:pt y="1291790" x="217872"/>
                </a:lnTo>
                <a:lnTo>
                  <a:pt y="1435260" x="0"/>
                </a:lnTo>
                <a:cubicBezTo>
                  <a:pt y="956840" x="2960"/>
                  <a:pt y="478421" x="5921"/>
                  <a:pt y="1" x="88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9" name="Shape 69"/>
          <p:cNvCxnSpPr/>
          <p:nvPr/>
        </p:nvCxnSpPr>
        <p:spPr>
          <a:xfrm rot="10800000" flipH="1">
            <a:off y="783855" x="2258963"/>
            <a:ext cy="6900" cx="46023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/>
        </p:nvSpPr>
        <p:spPr>
          <a:xfrm rot="10800000">
            <a:off y="4110402" x="-5937"/>
            <a:ext cy="1033097" cx="4453249"/>
          </a:xfrm>
          <a:custGeom>
            <a:pathLst>
              <a:path w="4453250" extrusionOk="0" h="1869860">
                <a:moveTo>
                  <a:pt y="1726390" x="4447791"/>
                </a:moveTo>
                <a:lnTo>
                  <a:pt y="1869860" x="4219291"/>
                </a:lnTo>
                <a:lnTo>
                  <a:pt y="1715763" x="3980162"/>
                </a:lnTo>
                <a:lnTo>
                  <a:pt y="1864546" x="3746348"/>
                </a:lnTo>
                <a:lnTo>
                  <a:pt y="1726390" x="3512534"/>
                </a:lnTo>
                <a:lnTo>
                  <a:pt y="1864546" x="3284033"/>
                </a:lnTo>
                <a:lnTo>
                  <a:pt y="1731704" x="3044905"/>
                </a:lnTo>
                <a:lnTo>
                  <a:pt y="1864546" x="2805777"/>
                </a:lnTo>
                <a:lnTo>
                  <a:pt y="1731704" x="2571963"/>
                </a:lnTo>
                <a:lnTo>
                  <a:pt y="1864546" x="2343462"/>
                </a:lnTo>
                <a:lnTo>
                  <a:pt y="1726390" x="2104334"/>
                </a:lnTo>
                <a:lnTo>
                  <a:pt y="1869860" x="1865206"/>
                </a:lnTo>
                <a:lnTo>
                  <a:pt y="1715763" x="1631391"/>
                </a:lnTo>
                <a:lnTo>
                  <a:pt y="1869860" x="1402891"/>
                </a:lnTo>
                <a:lnTo>
                  <a:pt y="1726390" x="1163763"/>
                </a:lnTo>
                <a:lnTo>
                  <a:pt y="1869860" x="935262"/>
                </a:lnTo>
                <a:lnTo>
                  <a:pt y="1726390" x="696134"/>
                </a:lnTo>
                <a:lnTo>
                  <a:pt y="1864546" x="457006"/>
                </a:lnTo>
                <a:lnTo>
                  <a:pt y="1726390" x="217877"/>
                </a:lnTo>
                <a:lnTo>
                  <a:pt y="1869860" x="5"/>
                </a:lnTo>
                <a:cubicBezTo>
                  <a:pt y="1246574" x="3"/>
                  <a:pt y="623287" x="2"/>
                  <a:pt y="1" x="0"/>
                </a:cubicBezTo>
                <a:lnTo>
                  <a:pt y="0" x="445325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y="4409677" x="388492"/>
            <a:ext cy="3600" cx="37085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w="med" len="med" type="none"/>
            <a:tailEnd w="med" len="med" type="none"/>
          </a:ln>
        </p:spPr>
      </p:cxnSp>
      <p:sp>
        <p:nvSpPr>
          <p:cNvPr id="74" name="Shape 74"/>
          <p:cNvSpPr txBox="1"/>
          <p:nvPr>
            <p:ph idx="1" type="body"/>
          </p:nvPr>
        </p:nvSpPr>
        <p:spPr>
          <a:xfrm>
            <a:off y="4493760" x="388492"/>
            <a:ext cy="387599" cx="3644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6209" x="0"/>
            <a:ext cy="5137200" cx="9144067"/>
            <a:chOff y="14677" x="0"/>
            <a:chExt cy="6849600" cx="9144067"/>
          </a:xfrm>
        </p:grpSpPr>
        <p:sp>
          <p:nvSpPr>
            <p:cNvPr id="6" name="Shape 6"/>
            <p:cNvSpPr/>
            <p:nvPr/>
          </p:nvSpPr>
          <p:spPr>
            <a:xfrm>
              <a:off y="14677" x="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y="14677" x="234838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y="14677" x="46967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y="14677" x="70451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y="14677" x="93935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y="14677" x="117419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y="14677" x="140903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14677" x="164387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14677" x="187871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14677" x="211355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y="14677" x="234839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y="14677" x="2583228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y="14677" x="281806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14677" x="305290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y="14677" x="328774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y="14677" x="352258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y="14677" x="375742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y="14677" x="3992262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y="14677" x="422710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y="14677" x="446194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y="14677" x="469678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y="14677" x="4931619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y="14677" x="516645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y="14677" x="540129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y="14677" x="563613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y="14677" x="587097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14677" x="6105814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y="14677" x="634065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y="14677" x="6575492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y="14677" x="6810331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y="14677" x="7045170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14677" x="7280009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y="14677" x="751484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y="14677" x="7749686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y="14677" x="7984525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y="14677" x="8219364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y="14677" x="8454203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y="14677" x="8689042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14677" x="8923867"/>
              <a:ext cy="6849600" cx="220199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y="1433988" x="391160"/>
            <a:ext cy="421499" cx="8351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Faust Park</a:t>
            </a: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y="1982435" x="403761"/>
            <a:ext cy="342300" cx="834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 Olivia M. Basso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51649" x="7143650"/>
            <a:ext cy="2534323" cx="19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 Lived There?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188450" x="32802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Frederick Bates Mansion, the place where Frederick Bates lived until he died.  He was our governor for nine months. That is a pretty short time to be governor!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74525" x="6770800"/>
            <a:ext cy="3004825" cx="225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Log Splitting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125275" x="38235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 we were done with learning about who lived there we did some log splitting. We each did 5 hits and there were 25 of us so in all we did 125 hits.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21049" x="6746775"/>
            <a:ext cy="3036902" cx="227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Making Lunch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Making lunch was fun, we got to chop potatoes, carrots and onions,but there was only one onion. We also chopped apples,but those were for desert. I didn’t like lunch, but desert was delicious.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y="1922275" x="6683347"/>
            <a:ext cy="3125022" cx="234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After lunch we did our final chores. My final chore was taking the lemonade cups inside. To clean our dishes, we got a large spoonful of water and mixed it around the soup cup, and then we had to splash it out of the cup.</a:t>
            </a:r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Chores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03625" x="6982750"/>
            <a:ext cy="2765025" cx="207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last thing we did was make candles.We had to dip a piece of  string in water 10 times and in wax 10 times.</a:t>
            </a: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y="13321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Candle Making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1725" x="6897194"/>
            <a:ext cy="2907627" cx="218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