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3453950" x="171100"/>
            <a:ext cy="844799" cx="3250800"/>
          </a:xfrm>
          <a:prstGeom prst="rect">
            <a:avLst/>
          </a:prstGeom>
          <a:solidFill>
            <a:schemeClr val="lt1"/>
          </a:solidFill>
        </p:spPr>
        <p:txBody>
          <a:bodyPr bIns="91425" rIns="91425" lIns="91425" t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            </a:t>
            </a:r>
            <a:r>
              <a:rPr u="sng" b="0" lang="en">
                <a:solidFill>
                  <a:srgbClr val="000000"/>
                </a:solidFill>
              </a:rPr>
              <a:t>Faust Park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298750" x="3657100"/>
            <a:ext cy="784799" cx="4491299"/>
          </a:xfrm>
          <a:prstGeom prst="rect">
            <a:avLst/>
          </a:prstGeom>
          <a:solidFill>
            <a:schemeClr val="lt1"/>
          </a:solidFill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sz="3600" lang="en"/>
              <a:t>By </a:t>
            </a:r>
            <a:r>
              <a:rPr u="sng" sz="3600" lang="en">
                <a:latin typeface="Permanent Marker"/>
                <a:ea typeface="Permanent Marker"/>
                <a:cs typeface="Permanent Marker"/>
                <a:sym typeface="Permanent Marker"/>
              </a:rPr>
              <a:t>Makynzi Rhoads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Who lived here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Frederick Bates and Nancy Bates lived in Faust Park Mansion.Frederick Bates had four children.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18675" x="2042425"/>
            <a:ext cy="2654626" cx="35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00"/>
        </a:solid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166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Making lunch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107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We cut up food for our lunch yum!  Also cut up apples for dessert yummy!  Although the food looked not so bad, but tasted good.</a:t>
            </a:r>
            <a:r>
              <a:rPr lang="en"/>
              <a:t>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69544" x="3519200"/>
            <a:ext cy="2309795" cx="17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769550" x="1668149"/>
            <a:ext cy="2309775" cx="173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Splitting the log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231975" x="51022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One of my favorite activities was when we tried splitting a log in half. Unfortunately we could not split the log but we tried.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52550" x="5464269"/>
            <a:ext cy="2679475" cx="20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24625" x="2557674"/>
            <a:ext cy="2207400" cx="165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FF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The end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/>
              <a:t>IT WAS AWESOME!!!!! I love to learn about history.  History is amazing.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52374" x="5410852"/>
            <a:ext cy="3236551" cx="242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