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1.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 name="Shape 26"/>
        <p:cNvGrpSpPr/>
        <p:nvPr/>
      </p:nvGrpSpPr>
      <p:grpSpPr>
        <a:xfrm>
          <a:off y="0" x="0"/>
          <a:ext cy="0" cx="0"/>
          <a:chOff y="0" x="0"/>
          <a:chExt cy="0" cx="0"/>
        </a:xfrm>
      </p:grpSpPr>
      <p:sp>
        <p:nvSpPr>
          <p:cNvPr id="27" name="Shape 2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 name="Shape 2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 name="Shape 33"/>
        <p:cNvGrpSpPr/>
        <p:nvPr/>
      </p:nvGrpSpPr>
      <p:grpSpPr>
        <a:xfrm>
          <a:off y="0" x="0"/>
          <a:ext cy="0" cx="0"/>
          <a:chOff y="0" x="0"/>
          <a:chExt cy="0" cx="0"/>
        </a:xfrm>
      </p:grpSpPr>
      <p:sp>
        <p:nvSpPr>
          <p:cNvPr id="34" name="Shape 3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5" name="Shape 3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 name="Shape 40"/>
        <p:cNvGrpSpPr/>
        <p:nvPr/>
      </p:nvGrpSpPr>
      <p:grpSpPr>
        <a:xfrm>
          <a:off y="0" x="0"/>
          <a:ext cy="0" cx="0"/>
          <a:chOff y="0" x="0"/>
          <a:chExt cy="0" cx="0"/>
        </a:xfrm>
      </p:grpSpPr>
      <p:sp>
        <p:nvSpPr>
          <p:cNvPr id="41" name="Shape 4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2" name="Shape 4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 name="Shape 48"/>
        <p:cNvGrpSpPr/>
        <p:nvPr/>
      </p:nvGrpSpPr>
      <p:grpSpPr>
        <a:xfrm>
          <a:off y="0" x="0"/>
          <a:ext cy="0" cx="0"/>
          <a:chOff y="0" x="0"/>
          <a:chExt cy="0" cx="0"/>
        </a:xfrm>
      </p:grpSpPr>
      <p:sp>
        <p:nvSpPr>
          <p:cNvPr id="49" name="Shape 4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0" name="Shape 5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 name="Shape 55"/>
        <p:cNvGrpSpPr/>
        <p:nvPr/>
      </p:nvGrpSpPr>
      <p:grpSpPr>
        <a:xfrm>
          <a:off y="0" x="0"/>
          <a:ext cy="0" cx="0"/>
          <a:chOff y="0" x="0"/>
          <a:chExt cy="0" cx="0"/>
        </a:xfrm>
      </p:grpSpPr>
      <p:sp>
        <p:nvSpPr>
          <p:cNvPr id="56" name="Shape 5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7" name="Shape 5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 name="Shape 62"/>
        <p:cNvGrpSpPr/>
        <p:nvPr/>
      </p:nvGrpSpPr>
      <p:grpSpPr>
        <a:xfrm>
          <a:off y="0" x="0"/>
          <a:ext cy="0" cx="0"/>
          <a:chOff y="0" x="0"/>
          <a:chExt cy="0" cx="0"/>
        </a:xfrm>
      </p:grpSpPr>
      <p:sp>
        <p:nvSpPr>
          <p:cNvPr id="63" name="Shape 6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4" name="Shape 6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9" name="Shape 69"/>
        <p:cNvGrpSpPr/>
        <p:nvPr/>
      </p:nvGrpSpPr>
      <p:grpSpPr>
        <a:xfrm>
          <a:off y="0" x="0"/>
          <a:ext cy="0" cx="0"/>
          <a:chOff y="0" x="0"/>
          <a:chExt cy="0" cx="0"/>
        </a:xfrm>
      </p:grpSpPr>
      <p:sp>
        <p:nvSpPr>
          <p:cNvPr id="70" name="Shape 7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1" name="Shape 7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6" name="Shape 76"/>
        <p:cNvGrpSpPr/>
        <p:nvPr/>
      </p:nvGrpSpPr>
      <p:grpSpPr>
        <a:xfrm>
          <a:off y="0" x="0"/>
          <a:ext cy="0" cx="0"/>
          <a:chOff y="0" x="0"/>
          <a:chExt cy="0" cx="0"/>
        </a:xfrm>
      </p:grpSpPr>
      <p:sp>
        <p:nvSpPr>
          <p:cNvPr id="77" name="Shape 7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8" name="Shape 7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1583342" x="685800"/>
            <a:ext cy="1159799"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y="2840053" x="685800"/>
            <a:ext cy="784799"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200150" x="457200"/>
            <a:ext cy="37256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200150" x="457200"/>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200150" x="4692273"/>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99" cx="8229600"/>
          </a:xfrm>
          <a:prstGeom prst="rect">
            <a:avLst/>
          </a:prstGeom>
        </p:spPr>
        <p:txBody>
          <a:bodyPr bIns="91425" rIns="91425" lIns="91425" tIns="91425" anchor="t" anchorCtr="0"/>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6.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4"/><Relationship Target="../media/image02.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8.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FFFF"/>
        </a:solidFill>
      </p:bgPr>
    </p:bg>
    <p:spTree>
      <p:nvGrpSpPr>
        <p:cNvPr id="22" name="Shape 22"/>
        <p:cNvGrpSpPr/>
        <p:nvPr/>
      </p:nvGrpSpPr>
      <p:grpSpPr>
        <a:xfrm>
          <a:off y="0" x="0"/>
          <a:ext cy="0" cx="0"/>
          <a:chOff y="0" x="0"/>
          <a:chExt cy="0" cx="0"/>
        </a:xfrm>
      </p:grpSpPr>
      <p:sp>
        <p:nvSpPr>
          <p:cNvPr id="23" name="Shape 23"/>
          <p:cNvSpPr txBox="1"/>
          <p:nvPr>
            <p:ph type="ctrTitle"/>
          </p:nvPr>
        </p:nvSpPr>
        <p:spPr>
          <a:xfrm>
            <a:off y="1583342" x="685800"/>
            <a:ext cy="1159799" cx="7772400"/>
          </a:xfrm>
          <a:prstGeom prst="rect">
            <a:avLst/>
          </a:prstGeom>
        </p:spPr>
        <p:txBody>
          <a:bodyPr bIns="91425" rIns="91425" lIns="91425" tIns="91425" anchor="b" anchorCtr="0">
            <a:noAutofit/>
          </a:bodyPr>
          <a:lstStyle/>
          <a:p>
            <a:pPr>
              <a:spcBef>
                <a:spcPts val="0"/>
              </a:spcBef>
              <a:buNone/>
            </a:pPr>
            <a:r>
              <a:rPr lang="en"/>
              <a:t>Faust Park Field Trip</a:t>
            </a:r>
          </a:p>
        </p:txBody>
      </p:sp>
      <p:sp>
        <p:nvSpPr>
          <p:cNvPr id="24" name="Shape 24"/>
          <p:cNvSpPr txBox="1"/>
          <p:nvPr>
            <p:ph idx="1" type="subTitle"/>
          </p:nvPr>
        </p:nvSpPr>
        <p:spPr>
          <a:xfrm>
            <a:off y="2840053" x="685800"/>
            <a:ext cy="784799" cx="7772400"/>
          </a:xfrm>
          <a:prstGeom prst="rect">
            <a:avLst/>
          </a:prstGeom>
        </p:spPr>
        <p:txBody>
          <a:bodyPr bIns="91425" rIns="91425" lIns="91425" tIns="91425" anchor="t" anchorCtr="0">
            <a:noAutofit/>
          </a:bodyPr>
          <a:lstStyle/>
          <a:p>
            <a:pPr rtl="0">
              <a:spcBef>
                <a:spcPts val="0"/>
              </a:spcBef>
              <a:buNone/>
            </a:pPr>
            <a:r>
              <a:rPr lang="en"/>
              <a:t>By Jazmyne Fernandez</a:t>
            </a:r>
          </a:p>
          <a:p>
            <a:pPr rtl="0">
              <a:spcBef>
                <a:spcPts val="0"/>
              </a:spcBef>
              <a:buNone/>
            </a:pPr>
            <a:r>
              <a:t/>
            </a:r>
            <a:endParaRPr/>
          </a:p>
          <a:p>
            <a:pPr rtl="0">
              <a:spcBef>
                <a:spcPts val="0"/>
              </a:spcBef>
              <a:buNone/>
            </a:pPr>
            <a:r>
              <a:t/>
            </a:r>
            <a:endParaRPr/>
          </a:p>
          <a:p>
            <a:pPr rtl="0">
              <a:spcBef>
                <a:spcPts val="0"/>
              </a:spcBef>
              <a:buNone/>
            </a:pPr>
            <a:r>
              <a:t/>
            </a:r>
            <a:endParaRPr/>
          </a:p>
          <a:p>
            <a:pPr>
              <a:spcBef>
                <a:spcPts val="0"/>
              </a:spcBef>
              <a:buNone/>
            </a:pPr>
            <a:r>
              <a:t/>
            </a:r>
            <a:endParaRPr/>
          </a:p>
        </p:txBody>
      </p:sp>
      <p:pic>
        <p:nvPicPr>
          <p:cNvPr id="25" name="Shape 25"/>
          <p:cNvPicPr preferRelativeResize="0"/>
          <p:nvPr/>
        </p:nvPicPr>
        <p:blipFill>
          <a:blip r:embed="rId3">
            <a:alphaModFix/>
          </a:blip>
          <a:stretch>
            <a:fillRect/>
          </a:stretch>
        </p:blipFill>
        <p:spPr>
          <a:xfrm flipH="1">
            <a:off y="2623399" x="7253925"/>
            <a:ext cy="2520099" cx="189007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FF00"/>
        </a:solidFill>
      </p:bgPr>
    </p:bg>
    <p:spTree>
      <p:nvGrpSpPr>
        <p:cNvPr id="29" name="Shape 29"/>
        <p:cNvGrpSpPr/>
        <p:nvPr/>
      </p:nvGrpSpPr>
      <p:grpSpPr>
        <a:xfrm>
          <a:off y="0" x="0"/>
          <a:ext cy="0" cx="0"/>
          <a:chOff y="0" x="0"/>
          <a:chExt cy="0" cx="0"/>
        </a:xfrm>
      </p:grpSpPr>
      <p:sp>
        <p:nvSpPr>
          <p:cNvPr id="30" name="Shape 30"/>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The Beginning</a:t>
            </a:r>
          </a:p>
        </p:txBody>
      </p:sp>
      <p:sp>
        <p:nvSpPr>
          <p:cNvPr id="31" name="Shape 31"/>
          <p:cNvSpPr txBox="1"/>
          <p:nvPr>
            <p:ph idx="1" type="body"/>
          </p:nvPr>
        </p:nvSpPr>
        <p:spPr>
          <a:xfrm>
            <a:off y="1200150" x="457200"/>
            <a:ext cy="3725699" cx="8229600"/>
          </a:xfrm>
          <a:prstGeom prst="rect">
            <a:avLst/>
          </a:prstGeom>
          <a:solidFill>
            <a:srgbClr val="00FF00"/>
          </a:solidFill>
        </p:spPr>
        <p:txBody>
          <a:bodyPr bIns="91425" rIns="91425" lIns="91425" tIns="91425" anchor="t" anchorCtr="0">
            <a:noAutofit/>
          </a:bodyPr>
          <a:lstStyle/>
          <a:p>
            <a:pPr>
              <a:spcBef>
                <a:spcPts val="0"/>
              </a:spcBef>
              <a:buNone/>
            </a:pPr>
            <a:r>
              <a:rPr lang="en"/>
              <a:t>My Faust Park Field trip was awesome! It all started on the bus. The loud bumby squeaky bus. As soon as we got on the bus everybody I mean everybody immediately talked. I played a small game on the way. We all were having fun!!</a:t>
            </a:r>
          </a:p>
        </p:txBody>
      </p:sp>
      <p:pic>
        <p:nvPicPr>
          <p:cNvPr id="32" name="Shape 32"/>
          <p:cNvPicPr preferRelativeResize="0"/>
          <p:nvPr/>
        </p:nvPicPr>
        <p:blipFill>
          <a:blip r:embed="rId3">
            <a:alphaModFix/>
          </a:blip>
          <a:stretch>
            <a:fillRect/>
          </a:stretch>
        </p:blipFill>
        <p:spPr>
          <a:xfrm>
            <a:off y="3419300" x="7838225"/>
            <a:ext cy="1681397" cx="12610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DC9FF"/>
        </a:solidFill>
      </p:bgPr>
    </p:bg>
    <p:spTree>
      <p:nvGrpSpPr>
        <p:cNvPr id="36" name="Shape 36"/>
        <p:cNvGrpSpPr/>
        <p:nvPr/>
      </p:nvGrpSpPr>
      <p:grpSpPr>
        <a:xfrm>
          <a:off y="0" x="0"/>
          <a:ext cy="0" cx="0"/>
          <a:chOff y="0" x="0"/>
          <a:chExt cy="0" cx="0"/>
        </a:xfrm>
      </p:grpSpPr>
      <p:sp>
        <p:nvSpPr>
          <p:cNvPr id="37" name="Shape 3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The Big Mansion</a:t>
            </a:r>
          </a:p>
        </p:txBody>
      </p:sp>
      <p:sp>
        <p:nvSpPr>
          <p:cNvPr id="38" name="Shape 38"/>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Then we went into the mansion. We talked about the Louisiana purchase  and how tribes fought for land. Governor Bates was sent to ask some questions. "Who has a fence? Who has a barn? Who has a farm? Who has a house?" There was only one person who had time to build all those things. You get the land!</a:t>
            </a:r>
          </a:p>
        </p:txBody>
      </p:sp>
      <p:pic>
        <p:nvPicPr>
          <p:cNvPr id="39" name="Shape 39"/>
          <p:cNvPicPr preferRelativeResize="0"/>
          <p:nvPr/>
        </p:nvPicPr>
        <p:blipFill>
          <a:blip r:embed="rId3">
            <a:alphaModFix/>
          </a:blip>
          <a:stretch>
            <a:fillRect/>
          </a:stretch>
        </p:blipFill>
        <p:spPr>
          <a:xfrm flipH="1">
            <a:off y="0" x="7775973"/>
            <a:ext cy="1824076" cx="1368026"/>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900FF"/>
        </a:solidFill>
      </p:bgPr>
    </p:bg>
    <p:spTree>
      <p:nvGrpSpPr>
        <p:cNvPr id="43" name="Shape 43"/>
        <p:cNvGrpSpPr/>
        <p:nvPr/>
      </p:nvGrpSpPr>
      <p:grpSpPr>
        <a:xfrm>
          <a:off y="0" x="0"/>
          <a:ext cy="0" cx="0"/>
          <a:chOff y="0" x="0"/>
          <a:chExt cy="0" cx="0"/>
        </a:xfrm>
      </p:grpSpPr>
      <p:sp>
        <p:nvSpPr>
          <p:cNvPr id="44" name="Shape 44"/>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b="0" lang="en"/>
              <a:t>Making Lunch</a:t>
            </a:r>
          </a:p>
        </p:txBody>
      </p:sp>
      <p:sp>
        <p:nvSpPr>
          <p:cNvPr id="45" name="Shape 45"/>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We also made lunch. We cut potatoes, onions, carrots, and celery. There was a way for each vegetable to be cut. I cut potatoes!! But we didn't cut off the skin. the skin carries a lot of nutrients. they needed that. We also cut up apples for dessert. </a:t>
            </a:r>
          </a:p>
        </p:txBody>
      </p:sp>
      <p:pic>
        <p:nvPicPr>
          <p:cNvPr id="46" name="Shape 46"/>
          <p:cNvPicPr preferRelativeResize="0"/>
          <p:nvPr/>
        </p:nvPicPr>
        <p:blipFill>
          <a:blip r:embed="rId3">
            <a:alphaModFix/>
          </a:blip>
          <a:stretch>
            <a:fillRect/>
          </a:stretch>
        </p:blipFill>
        <p:spPr>
          <a:xfrm>
            <a:off y="3372849" x="7816000"/>
            <a:ext cy="1770649" cx="1327998"/>
          </a:xfrm>
          <a:prstGeom prst="rect">
            <a:avLst/>
          </a:prstGeom>
          <a:noFill/>
          <a:ln>
            <a:noFill/>
          </a:ln>
        </p:spPr>
      </p:pic>
      <p:pic>
        <p:nvPicPr>
          <p:cNvPr id="47" name="Shape 47"/>
          <p:cNvPicPr preferRelativeResize="0"/>
          <p:nvPr/>
        </p:nvPicPr>
        <p:blipFill>
          <a:blip r:embed="rId4">
            <a:alphaModFix/>
          </a:blip>
          <a:stretch>
            <a:fillRect/>
          </a:stretch>
        </p:blipFill>
        <p:spPr>
          <a:xfrm flipH="1">
            <a:off y="0" x="4496423"/>
            <a:ext cy="1357450" cx="1018068"/>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00"/>
        </a:solidFill>
      </p:bgPr>
    </p:bg>
    <p:spTree>
      <p:nvGrpSpPr>
        <p:cNvPr id="51" name="Shape 51"/>
        <p:cNvGrpSpPr/>
        <p:nvPr/>
      </p:nvGrpSpPr>
      <p:grpSpPr>
        <a:xfrm>
          <a:off y="0" x="0"/>
          <a:ext cy="0" cx="0"/>
          <a:chOff y="0" x="0"/>
          <a:chExt cy="0" cx="0"/>
        </a:xfrm>
      </p:grpSpPr>
      <p:sp>
        <p:nvSpPr>
          <p:cNvPr id="52" name="Shape 5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b="0" lang="en"/>
              <a:t>Washing our Hands</a:t>
            </a:r>
          </a:p>
        </p:txBody>
      </p:sp>
      <p:sp>
        <p:nvSpPr>
          <p:cNvPr id="53" name="Shape 53"/>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To keep clean we have to wash our hands. the soap isn't like ours. The soap is made out of lye and lard. If the lye is not completely done you will get big blisters.  </a:t>
            </a:r>
          </a:p>
        </p:txBody>
      </p:sp>
      <p:pic>
        <p:nvPicPr>
          <p:cNvPr id="54" name="Shape 54"/>
          <p:cNvPicPr preferRelativeResize="0"/>
          <p:nvPr/>
        </p:nvPicPr>
        <p:blipFill>
          <a:blip r:embed="rId3">
            <a:alphaModFix/>
          </a:blip>
          <a:stretch>
            <a:fillRect/>
          </a:stretch>
        </p:blipFill>
        <p:spPr>
          <a:xfrm>
            <a:off y="2768175" x="4719301"/>
            <a:ext cy="2375326" cx="17815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00FF"/>
        </a:solidFill>
      </p:bgPr>
    </p:bg>
    <p:spTree>
      <p:nvGrpSpPr>
        <p:cNvPr id="58" name="Shape 58"/>
        <p:cNvGrpSpPr/>
        <p:nvPr/>
      </p:nvGrpSpPr>
      <p:grpSpPr>
        <a:xfrm>
          <a:off y="0" x="0"/>
          <a:ext cy="0" cx="0"/>
          <a:chOff y="0" x="0"/>
          <a:chExt cy="0" cx="0"/>
        </a:xfrm>
      </p:grpSpPr>
      <p:sp>
        <p:nvSpPr>
          <p:cNvPr id="59" name="Shape 5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b="0" lang="en"/>
              <a:t>My Delicious Meal </a:t>
            </a:r>
          </a:p>
        </p:txBody>
      </p:sp>
      <p:sp>
        <p:nvSpPr>
          <p:cNvPr id="60" name="Shape 60"/>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I was not looking forward to lunch. Although I loved it. All I had to do was add some salt and it was the best lunch I have ever made. The apples were delicious they were covered in honey. Best meal I ever had.</a:t>
            </a:r>
          </a:p>
        </p:txBody>
      </p:sp>
      <p:pic>
        <p:nvPicPr>
          <p:cNvPr id="61" name="Shape 61"/>
          <p:cNvPicPr preferRelativeResize="0"/>
          <p:nvPr/>
        </p:nvPicPr>
        <p:blipFill>
          <a:blip r:embed="rId3">
            <a:alphaModFix/>
          </a:blip>
          <a:stretch>
            <a:fillRect/>
          </a:stretch>
        </p:blipFill>
        <p:spPr>
          <a:xfrm>
            <a:off y="3154125" x="6373700"/>
            <a:ext cy="1936350" cx="25817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9900"/>
        </a:solidFill>
      </p:bgPr>
    </p:bg>
    <p:spTree>
      <p:nvGrpSpPr>
        <p:cNvPr id="65" name="Shape 65"/>
        <p:cNvGrpSpPr/>
        <p:nvPr/>
      </p:nvGrpSpPr>
      <p:grpSpPr>
        <a:xfrm>
          <a:off y="0" x="0"/>
          <a:ext cy="0" cx="0"/>
          <a:chOff y="0" x="0"/>
          <a:chExt cy="0" cx="0"/>
        </a:xfrm>
      </p:grpSpPr>
      <p:sp>
        <p:nvSpPr>
          <p:cNvPr id="66" name="Shape 6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b="0" lang="en"/>
              <a:t>The Best Part</a:t>
            </a:r>
          </a:p>
        </p:txBody>
      </p:sp>
      <p:sp>
        <p:nvSpPr>
          <p:cNvPr id="67" name="Shape 67"/>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My favorite part was making candles. I was a little nervous with the hot wax. So once I dipped it in I held it far away from me. But it was still fun. </a:t>
            </a:r>
          </a:p>
        </p:txBody>
      </p:sp>
      <p:pic>
        <p:nvPicPr>
          <p:cNvPr id="68" name="Shape 68"/>
          <p:cNvPicPr preferRelativeResize="0"/>
          <p:nvPr/>
        </p:nvPicPr>
        <p:blipFill>
          <a:blip r:embed="rId3">
            <a:alphaModFix/>
          </a:blip>
          <a:stretch>
            <a:fillRect/>
          </a:stretch>
        </p:blipFill>
        <p:spPr>
          <a:xfrm>
            <a:off y="2728775" x="7389100"/>
            <a:ext cy="2339875" cx="17548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0000"/>
        </a:solidFill>
      </p:bgPr>
    </p:bg>
    <p:spTree>
      <p:nvGrpSpPr>
        <p:cNvPr id="72" name="Shape 72"/>
        <p:cNvGrpSpPr/>
        <p:nvPr/>
      </p:nvGrpSpPr>
      <p:grpSpPr>
        <a:xfrm>
          <a:off y="0" x="0"/>
          <a:ext cy="0" cx="0"/>
          <a:chOff y="0" x="0"/>
          <a:chExt cy="0" cx="0"/>
        </a:xfrm>
      </p:grpSpPr>
      <p:sp>
        <p:nvSpPr>
          <p:cNvPr id="73" name="Shape 73"/>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b="0" lang="en"/>
              <a:t>In Conclusion</a:t>
            </a:r>
          </a:p>
        </p:txBody>
      </p:sp>
      <p:sp>
        <p:nvSpPr>
          <p:cNvPr id="74" name="Shape 74"/>
          <p:cNvSpPr txBox="1"/>
          <p:nvPr>
            <p:ph idx="1" type="body"/>
          </p:nvPr>
        </p:nvSpPr>
        <p:spPr>
          <a:xfrm>
            <a:off y="1187950" x="554700"/>
            <a:ext cy="3725699" cx="8229600"/>
          </a:xfrm>
          <a:prstGeom prst="rect">
            <a:avLst/>
          </a:prstGeom>
        </p:spPr>
        <p:txBody>
          <a:bodyPr bIns="91425" rIns="91425" lIns="91425" tIns="91425" anchor="t" anchorCtr="0">
            <a:noAutofit/>
          </a:bodyPr>
          <a:lstStyle/>
          <a:p>
            <a:pPr rtl="0" lvl="0">
              <a:spcBef>
                <a:spcPts val="0"/>
              </a:spcBef>
              <a:buNone/>
            </a:pPr>
            <a:r>
              <a:rPr lang="en"/>
              <a:t>The bus ride was quiet on the way home. everyone one was quiet and tired. I even saw some people fall asleep! I would not want to live on Governor Frederic Bates farm!!!   </a:t>
            </a:r>
          </a:p>
        </p:txBody>
      </p:sp>
      <p:pic>
        <p:nvPicPr>
          <p:cNvPr id="75" name="Shape 75"/>
          <p:cNvPicPr preferRelativeResize="0"/>
          <p:nvPr/>
        </p:nvPicPr>
        <p:blipFill>
          <a:blip r:embed="rId3">
            <a:alphaModFix/>
          </a:blip>
          <a:stretch>
            <a:fillRect/>
          </a:stretch>
        </p:blipFill>
        <p:spPr>
          <a:xfrm>
            <a:off y="2661100" x="7282176"/>
            <a:ext cy="2482401" cx="186182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