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1.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 name="Shape 26"/>
        <p:cNvGrpSpPr/>
        <p:nvPr/>
      </p:nvGrpSpPr>
      <p:grpSpPr>
        <a:xfrm>
          <a:off y="0" x="0"/>
          <a:ext cy="0" cx="0"/>
          <a:chOff y="0" x="0"/>
          <a:chExt cy="0" cx="0"/>
        </a:xfrm>
      </p:grpSpPr>
      <p:sp>
        <p:nvSpPr>
          <p:cNvPr id="27" name="Shape 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 name="Shape 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 name="Shape 40"/>
        <p:cNvGrpSpPr/>
        <p:nvPr/>
      </p:nvGrpSpPr>
      <p:grpSpPr>
        <a:xfrm>
          <a:off y="0" x="0"/>
          <a:ext cy="0" cx="0"/>
          <a:chOff y="0" x="0"/>
          <a:chExt cy="0" cx="0"/>
        </a:xfrm>
      </p:grpSpPr>
      <p:sp>
        <p:nvSpPr>
          <p:cNvPr id="41" name="Shape 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 name="Shape 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3" name="Shape 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155CC"/>
        </a:solidFill>
      </p:bgPr>
    </p:bg>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n"/>
              <a:t>Faust Park!</a:t>
            </a:r>
          </a:p>
        </p:txBody>
      </p:sp>
      <p:sp>
        <p:nvSpPr>
          <p:cNvPr id="24" name="Shape 24"/>
          <p:cNvSpPr txBox="1"/>
          <p:nvPr>
            <p:ph idx="1" type="subTitle"/>
          </p:nvPr>
        </p:nvSpPr>
        <p:spPr>
          <a:xfrm>
            <a:off y="2840053" x="685800"/>
            <a:ext cy="784799" cx="7772400"/>
          </a:xfrm>
          <a:prstGeom prst="rect">
            <a:avLst/>
          </a:prstGeom>
          <a:ln w="9525" cap="flat">
            <a:solidFill>
              <a:srgbClr val="00FF00"/>
            </a:solidFill>
            <a:prstDash val="solid"/>
            <a:round/>
            <a:headEnd w="med" len="med" type="none"/>
            <a:tailEnd w="med" len="med" type="none"/>
          </a:ln>
        </p:spPr>
        <p:txBody>
          <a:bodyPr bIns="91425" rIns="91425" lIns="91425" tIns="91425" anchor="t" anchorCtr="0">
            <a:noAutofit/>
          </a:bodyPr>
          <a:lstStyle/>
          <a:p>
            <a:pPr>
              <a:spcBef>
                <a:spcPts val="0"/>
              </a:spcBef>
              <a:buNone/>
            </a:pPr>
            <a:r>
              <a:rPr lang="en"/>
              <a:t>By Collin Armbruster</a:t>
            </a:r>
          </a:p>
        </p:txBody>
      </p:sp>
      <p:pic>
        <p:nvPicPr>
          <p:cNvPr id="25" name="Shape 25"/>
          <p:cNvPicPr preferRelativeResize="0"/>
          <p:nvPr/>
        </p:nvPicPr>
        <p:blipFill>
          <a:blip r:embed="rId3">
            <a:alphaModFix/>
          </a:blip>
          <a:stretch>
            <a:fillRect/>
          </a:stretch>
        </p:blipFill>
        <p:spPr>
          <a:xfrm>
            <a:off y="1467524" x="6651425"/>
            <a:ext cy="2784000" cx="208798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9" name="Shape 29"/>
        <p:cNvGrpSpPr/>
        <p:nvPr/>
      </p:nvGrpSpPr>
      <p:grpSpPr>
        <a:xfrm>
          <a:off y="0" x="0"/>
          <a:ext cy="0" cx="0"/>
          <a:chOff y="0" x="0"/>
          <a:chExt cy="0" cx="0"/>
        </a:xfrm>
      </p:grpSpPr>
      <p:sp>
        <p:nvSpPr>
          <p:cNvPr id="30" name="Shape 3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Who Lived Here</a:t>
            </a:r>
          </a:p>
        </p:txBody>
      </p:sp>
      <p:sp>
        <p:nvSpPr>
          <p:cNvPr id="31" name="Shape 3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Fredrick Bates had 4 kid and wife the kids names where Emily,Lucious Lee,woodvile,Fredrick.jr</a:t>
            </a:r>
          </a:p>
          <a:p>
            <a:pPr rtl="0">
              <a:spcBef>
                <a:spcPts val="0"/>
              </a:spcBef>
              <a:buNone/>
            </a:pPr>
            <a:r>
              <a:rPr lang="en"/>
              <a:t>And his wife was named Nacey.</a:t>
            </a:r>
          </a:p>
          <a:p>
            <a:pPr rtl="0">
              <a:spcBef>
                <a:spcPts val="0"/>
              </a:spcBef>
              <a:buNone/>
            </a:pPr>
            <a:r>
              <a:rPr lang="en"/>
              <a:t>And he was governor from 1824-1825</a:t>
            </a:r>
          </a:p>
          <a:p>
            <a:pPr>
              <a:spcBef>
                <a:spcPts val="0"/>
              </a:spcBef>
              <a:buNone/>
            </a:pPr>
            <a:r>
              <a:rPr lang="en"/>
              <a:t>And they lived in ThornHill mansion.</a:t>
            </a:r>
          </a:p>
        </p:txBody>
      </p:sp>
      <p:pic>
        <p:nvPicPr>
          <p:cNvPr id="32" name="Shape 32"/>
          <p:cNvPicPr preferRelativeResize="0"/>
          <p:nvPr/>
        </p:nvPicPr>
        <p:blipFill>
          <a:blip r:embed="rId3">
            <a:alphaModFix/>
          </a:blip>
          <a:stretch>
            <a:fillRect/>
          </a:stretch>
        </p:blipFill>
        <p:spPr>
          <a:xfrm>
            <a:off y="1881399" x="7008475"/>
            <a:ext cy="2237772" cx="16783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00"/>
        </a:solidFill>
      </p:bgPr>
    </p:bg>
    <p:spTree>
      <p:nvGrpSpPr>
        <p:cNvPr id="36" name="Shape 36"/>
        <p:cNvGrpSpPr/>
        <p:nvPr/>
      </p:nvGrpSpPr>
      <p:grpSpPr>
        <a:xfrm>
          <a:off y="0" x="0"/>
          <a:ext cy="0" cx="0"/>
          <a:chOff y="0" x="0"/>
          <a:chExt cy="0" cx="0"/>
        </a:xfrm>
      </p:grpSpPr>
      <p:sp>
        <p:nvSpPr>
          <p:cNvPr id="37" name="Shape 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What They Ate</a:t>
            </a:r>
          </a:p>
        </p:txBody>
      </p:sp>
      <p:sp>
        <p:nvSpPr>
          <p:cNvPr id="38" name="Shape 3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They ate vegetable soup and apples for lunch and stuff like that.</a:t>
            </a:r>
          </a:p>
        </p:txBody>
      </p:sp>
      <p:pic>
        <p:nvPicPr>
          <p:cNvPr id="39" name="Shape 39"/>
          <p:cNvPicPr preferRelativeResize="0"/>
          <p:nvPr/>
        </p:nvPicPr>
        <p:blipFill>
          <a:blip r:embed="rId3">
            <a:alphaModFix/>
          </a:blip>
          <a:stretch>
            <a:fillRect/>
          </a:stretch>
        </p:blipFill>
        <p:spPr>
          <a:xfrm>
            <a:off y="2130249" x="6593501"/>
            <a:ext cy="2422451" cx="181682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06666"/>
        </a:solidFill>
      </p:bgPr>
    </p:bg>
    <p:spTree>
      <p:nvGrpSpPr>
        <p:cNvPr id="43" name="Shape 43"/>
        <p:cNvGrpSpPr/>
        <p:nvPr/>
      </p:nvGrpSpPr>
      <p:grpSpPr>
        <a:xfrm>
          <a:off y="0" x="0"/>
          <a:ext cy="0" cx="0"/>
          <a:chOff y="0" x="0"/>
          <a:chExt cy="0" cx="0"/>
        </a:xfrm>
      </p:grpSpPr>
      <p:sp>
        <p:nvSpPr>
          <p:cNvPr id="44" name="Shape 4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punishments</a:t>
            </a:r>
          </a:p>
        </p:txBody>
      </p:sp>
      <p:sp>
        <p:nvSpPr>
          <p:cNvPr id="45" name="Shape 4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if a kid kept saying bad words they would put lyie in there mouths that would give them blisters on there tongue.</a:t>
            </a:r>
          </a:p>
        </p:txBody>
      </p:sp>
      <p:pic>
        <p:nvPicPr>
          <p:cNvPr id="46" name="Shape 46"/>
          <p:cNvPicPr preferRelativeResize="0"/>
          <p:nvPr/>
        </p:nvPicPr>
        <p:blipFill>
          <a:blip r:embed="rId3">
            <a:alphaModFix/>
          </a:blip>
          <a:stretch>
            <a:fillRect/>
          </a:stretch>
        </p:blipFill>
        <p:spPr>
          <a:xfrm>
            <a:off y="2306450" x="5330774"/>
            <a:ext cy="2515123" cx="188632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E599"/>
        </a:solidFill>
      </p:bgPr>
    </p:bg>
    <p:spTree>
      <p:nvGrpSpPr>
        <p:cNvPr id="50" name="Shape 50"/>
        <p:cNvGrpSpPr/>
        <p:nvPr/>
      </p:nvGrpSpPr>
      <p:grpSpPr>
        <a:xfrm>
          <a:off y="0" x="0"/>
          <a:ext cy="0" cx="0"/>
          <a:chOff y="0" x="0"/>
          <a:chExt cy="0" cx="0"/>
        </a:xfrm>
      </p:grpSpPr>
      <p:sp>
        <p:nvSpPr>
          <p:cNvPr id="51" name="Shape 5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Making Soap</a:t>
            </a:r>
          </a:p>
        </p:txBody>
      </p:sp>
      <p:sp>
        <p:nvSpPr>
          <p:cNvPr id="52" name="Shape 5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So first the had to mix lye and beacon Greece then they had to wait about 6 months for the lye to cure.</a:t>
            </a:r>
          </a:p>
        </p:txBody>
      </p:sp>
      <p:pic>
        <p:nvPicPr>
          <p:cNvPr id="53" name="Shape 53"/>
          <p:cNvPicPr preferRelativeResize="0"/>
          <p:nvPr/>
        </p:nvPicPr>
        <p:blipFill>
          <a:blip r:embed="rId3">
            <a:alphaModFix/>
          </a:blip>
          <a:stretch>
            <a:fillRect/>
          </a:stretch>
        </p:blipFill>
        <p:spPr>
          <a:xfrm>
            <a:off y="2392825" x="2562100"/>
            <a:ext cy="2623252" cx="19674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Ice/smoke house!</a:t>
            </a:r>
          </a:p>
        </p:txBody>
      </p:sp>
      <p:sp>
        <p:nvSpPr>
          <p:cNvPr id="59" name="Shape 59"/>
          <p:cNvSpPr txBox="1"/>
          <p:nvPr>
            <p:ph idx="1" type="body"/>
          </p:nvPr>
        </p:nvSpPr>
        <p:spPr>
          <a:xfrm>
            <a:off y="1063375" x="77075"/>
            <a:ext cy="3725699" cx="8229600"/>
          </a:xfrm>
          <a:prstGeom prst="rect">
            <a:avLst/>
          </a:prstGeom>
        </p:spPr>
        <p:txBody>
          <a:bodyPr bIns="91425" rIns="91425" lIns="91425" tIns="91425" anchor="t" anchorCtr="0">
            <a:noAutofit/>
          </a:bodyPr>
          <a:lstStyle/>
          <a:p>
            <a:pPr>
              <a:spcBef>
                <a:spcPts val="0"/>
              </a:spcBef>
              <a:buNone/>
            </a:pPr>
            <a:r>
              <a:rPr lang="en"/>
              <a:t>The smokehouse smoked all the meats and keep them there so they last longer and if there were holes you would plug it up with hair in mud so that the smoke can't get out.and the ice house kept all the meats cool they also kept ashies on the ice to make it melt slower.</a:t>
            </a:r>
          </a:p>
        </p:txBody>
      </p:sp>
      <p:pic>
        <p:nvPicPr>
          <p:cNvPr id="60" name="Shape 60"/>
          <p:cNvPicPr preferRelativeResize="0"/>
          <p:nvPr/>
        </p:nvPicPr>
        <p:blipFill>
          <a:blip r:embed="rId3">
            <a:alphaModFix/>
          </a:blip>
          <a:stretch>
            <a:fillRect/>
          </a:stretch>
        </p:blipFill>
        <p:spPr>
          <a:xfrm>
            <a:off y="294126" x="7548800"/>
            <a:ext cy="1453972" cx="10904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64" name="Shape 64"/>
        <p:cNvGrpSpPr/>
        <p:nvPr/>
      </p:nvGrpSpPr>
      <p:grpSpPr>
        <a:xfrm>
          <a:off y="0" x="0"/>
          <a:ext cy="0" cx="0"/>
          <a:chOff y="0" x="0"/>
          <a:chExt cy="0" cx="0"/>
        </a:xfrm>
      </p:grpSpPr>
      <p:sp>
        <p:nvSpPr>
          <p:cNvPr id="65" name="Shape 6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Making the fences!</a:t>
            </a:r>
          </a:p>
        </p:txBody>
      </p:sp>
      <p:sp>
        <p:nvSpPr>
          <p:cNvPr id="66" name="Shape 66"/>
          <p:cNvSpPr txBox="1"/>
          <p:nvPr>
            <p:ph idx="1" type="body"/>
          </p:nvPr>
        </p:nvSpPr>
        <p:spPr>
          <a:xfrm>
            <a:off y="991650" x="156000"/>
            <a:ext cy="3725699" cx="8229600"/>
          </a:xfrm>
          <a:prstGeom prst="rect">
            <a:avLst/>
          </a:prstGeom>
        </p:spPr>
        <p:txBody>
          <a:bodyPr bIns="91425" rIns="91425" lIns="91425" tIns="91425" anchor="t" anchorCtr="0">
            <a:noAutofit/>
          </a:bodyPr>
          <a:lstStyle/>
          <a:p>
            <a:pPr>
              <a:spcBef>
                <a:spcPts val="0"/>
              </a:spcBef>
              <a:buNone/>
            </a:pPr>
            <a:r>
              <a:rPr lang="en"/>
              <a:t>What they had to do i put wedges in the wood and start hammering until the wood broke and abraham Lincoln could break 400 a day and get paid 25 cents.</a:t>
            </a:r>
          </a:p>
        </p:txBody>
      </p:sp>
      <p:pic>
        <p:nvPicPr>
          <p:cNvPr id="67" name="Shape 67"/>
          <p:cNvPicPr preferRelativeResize="0"/>
          <p:nvPr/>
        </p:nvPicPr>
        <p:blipFill>
          <a:blip r:embed="rId3">
            <a:alphaModFix/>
          </a:blip>
          <a:stretch>
            <a:fillRect/>
          </a:stretch>
        </p:blipFill>
        <p:spPr>
          <a:xfrm>
            <a:off y="2560150" x="4885774"/>
            <a:ext cy="2212623" cx="165944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D85C6"/>
        </a:solidFill>
      </p:bgPr>
    </p:bg>
    <p:spTree>
      <p:nvGrpSpPr>
        <p:cNvPr id="71" name="Shape 71"/>
        <p:cNvGrpSpPr/>
        <p:nvPr/>
      </p:nvGrpSpPr>
      <p:grpSpPr>
        <a:xfrm>
          <a:off y="0" x="0"/>
          <a:ext cy="0" cx="0"/>
          <a:chOff y="0" x="0"/>
          <a:chExt cy="0" cx="0"/>
        </a:xfrm>
      </p:grpSpPr>
      <p:sp>
        <p:nvSpPr>
          <p:cNvPr id="72" name="Shape 7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My favorite chore</a:t>
            </a:r>
          </a:p>
        </p:txBody>
      </p:sp>
      <p:sp>
        <p:nvSpPr>
          <p:cNvPr id="73" name="Shape 7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My favorite chore was splitting the Frances find out on slide 7.</a:t>
            </a:r>
          </a:p>
        </p:txBody>
      </p:sp>
      <p:pic>
        <p:nvPicPr>
          <p:cNvPr id="74" name="Shape 74"/>
          <p:cNvPicPr preferRelativeResize="0"/>
          <p:nvPr/>
        </p:nvPicPr>
        <p:blipFill>
          <a:blip r:embed="rId3">
            <a:alphaModFix/>
          </a:blip>
          <a:stretch>
            <a:fillRect/>
          </a:stretch>
        </p:blipFill>
        <p:spPr>
          <a:xfrm>
            <a:off y="2045325" x="3697368"/>
            <a:ext cy="2576875" cx="193264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