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2.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 name="Shape 36"/>
        <p:cNvGrpSpPr/>
        <p:nvPr/>
      </p:nvGrpSpPr>
      <p:grpSpPr>
        <a:xfrm>
          <a:off y="0" x="0"/>
          <a:ext cy="0" cx="0"/>
          <a:chOff y="0" x="0"/>
          <a:chExt cy="0" cx="0"/>
        </a:xfrm>
      </p:grpSpPr>
      <p:sp>
        <p:nvSpPr>
          <p:cNvPr id="37" name="Shape 3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8" name="Shape 3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 name="Shape 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2914648" x="0"/>
            <a:ext cy="2228999"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9" name="Shape 9"/>
          <p:cNvCxnSpPr/>
          <p:nvPr/>
        </p:nvCxnSpPr>
        <p:spPr>
          <a:xfrm>
            <a:off y="2914649" x="0"/>
            <a:ext cy="0" cx="9144000"/>
          </a:xfrm>
          <a:prstGeom prst="straightConnector1">
            <a:avLst/>
          </a:prstGeom>
          <a:noFill/>
          <a:ln w="28575" cap="flat">
            <a:solidFill>
              <a:schemeClr val="dk1"/>
            </a:solidFill>
            <a:prstDash val="solid"/>
            <a:round/>
            <a:headEnd w="med" len="med" type="none"/>
            <a:tailEnd w="med" len="med" type="none"/>
          </a:ln>
        </p:spPr>
      </p:cxnSp>
      <p:sp>
        <p:nvSpPr>
          <p:cNvPr id="10" name="Shape 10"/>
          <p:cNvSpPr txBox="1"/>
          <p:nvPr>
            <p:ph type="ctrTitle"/>
          </p:nvPr>
        </p:nvSpPr>
        <p:spPr>
          <a:xfrm>
            <a:off y="1618313" x="685800"/>
            <a:ext cy="1238099" cx="7772400"/>
          </a:xfrm>
          <a:prstGeom prst="rect">
            <a:avLst/>
          </a:prstGeom>
        </p:spPr>
        <p:txBody>
          <a:bodyPr bIns="91425" rIns="91425" lIns="91425" t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p:txBody>
      </p:sp>
      <p:sp>
        <p:nvSpPr>
          <p:cNvPr id="11" name="Shape 11"/>
          <p:cNvSpPr txBox="1"/>
          <p:nvPr>
            <p:ph idx="1" type="subTitle"/>
          </p:nvPr>
        </p:nvSpPr>
        <p:spPr>
          <a:xfrm>
            <a:off y="2964777" x="685800"/>
            <a:ext cy="944700" cx="7772400"/>
          </a:xfrm>
          <a:prstGeom prst="rect">
            <a:avLst/>
          </a:prstGeom>
        </p:spPr>
        <p:txBody>
          <a:bodyPr bIns="91425" rIns="91425" lIns="91425" t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4" name="Shape 14"/>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15" name="Shape 15"/>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9" name="Shape 19"/>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20" name="Shape 20"/>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25" name="Shape 25"/>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26" name="Shape 26"/>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p:nvPr/>
        </p:nvSpPr>
        <p:spPr>
          <a:xfrm>
            <a:off y="4225081" x="0"/>
            <a:ext cy="9183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29" name="Shape 29"/>
          <p:cNvCxnSpPr/>
          <p:nvPr/>
        </p:nvCxnSpPr>
        <p:spPr>
          <a:xfrm>
            <a:off y="4225081" x="0"/>
            <a:ext cy="0" cx="9144000"/>
          </a:xfrm>
          <a:prstGeom prst="straightConnector1">
            <a:avLst/>
          </a:prstGeom>
          <a:noFill/>
          <a:ln w="28575" cap="flat">
            <a:solidFill>
              <a:schemeClr val="dk1"/>
            </a:solidFill>
            <a:prstDash val="solid"/>
            <a:round/>
            <a:headEnd w="med" len="med" type="none"/>
            <a:tailEnd w="med" len="med" type="none"/>
          </a:ln>
        </p:spPr>
      </p:cxnSp>
      <p:sp>
        <p:nvSpPr>
          <p:cNvPr id="30" name="Shape 3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lt1"/>
              </a:buClr>
              <a:buSzPct val="100000"/>
              <a:buNone/>
              <a:defRPr sz="18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07.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3.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1618313" x="685800"/>
            <a:ext cy="1238099" cx="7772400"/>
          </a:xfrm>
          <a:prstGeom prst="rect">
            <a:avLst/>
          </a:prstGeom>
        </p:spPr>
        <p:txBody>
          <a:bodyPr bIns="91425" rIns="91425" lIns="91425" tIns="91425" anchor="b" anchorCtr="0">
            <a:noAutofit/>
          </a:bodyPr>
          <a:lstStyle/>
          <a:p>
            <a:pPr>
              <a:spcBef>
                <a:spcPts val="0"/>
              </a:spcBef>
              <a:buNone/>
            </a:pPr>
            <a:r>
              <a:rPr lang="en"/>
              <a:t>Faust Park</a:t>
            </a:r>
          </a:p>
        </p:txBody>
      </p:sp>
      <p:sp>
        <p:nvSpPr>
          <p:cNvPr id="34" name="Shape 34"/>
          <p:cNvSpPr txBox="1"/>
          <p:nvPr>
            <p:ph idx="1" type="subTitle"/>
          </p:nvPr>
        </p:nvSpPr>
        <p:spPr>
          <a:xfrm>
            <a:off y="2964777" x="685800"/>
            <a:ext cy="944700" cx="7772400"/>
          </a:xfrm>
          <a:prstGeom prst="rect">
            <a:avLst/>
          </a:prstGeom>
        </p:spPr>
        <p:txBody>
          <a:bodyPr bIns="91425" rIns="91425" lIns="91425" tIns="91425" anchor="t" anchorCtr="0">
            <a:noAutofit/>
          </a:bodyPr>
          <a:lstStyle/>
          <a:p>
            <a:pPr>
              <a:spcBef>
                <a:spcPts val="0"/>
              </a:spcBef>
              <a:buNone/>
            </a:pPr>
            <a:r>
              <a:rPr lang="en"/>
              <a:t>By Caden Vialton</a:t>
            </a:r>
          </a:p>
        </p:txBody>
      </p:sp>
      <p:pic>
        <p:nvPicPr>
          <p:cNvPr id="35" name="Shape 35"/>
          <p:cNvPicPr preferRelativeResize="0"/>
          <p:nvPr/>
        </p:nvPicPr>
        <p:blipFill>
          <a:blip r:embed="rId3">
            <a:alphaModFix/>
          </a:blip>
          <a:stretch>
            <a:fillRect/>
          </a:stretch>
        </p:blipFill>
        <p:spPr>
          <a:xfrm>
            <a:off y="0" x="6139175"/>
            <a:ext cy="5143500" cx="300482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y="0" x="0"/>
          <a:ext cy="0" cx="0"/>
          <a:chOff y="0" x="0"/>
          <a:chExt cy="0" cx="0"/>
        </a:xfrm>
      </p:grpSpPr>
      <p:sp>
        <p:nvSpPr>
          <p:cNvPr id="40" name="Shape 4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Who Lived Here</a:t>
            </a:r>
          </a:p>
        </p:txBody>
      </p:sp>
      <p:sp>
        <p:nvSpPr>
          <p:cNvPr id="41" name="Shape 4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t>Fredrick Bates and his family lived in the Thornhill Mansion. Fredrick was the Governer from 1824-1825. And Fredrick actually built the house. His wife's name was Nancy and his kids names were Emily,Woodvile,Lucious Lee, and Fredrick jr.</a:t>
            </a:r>
          </a:p>
        </p:txBody>
      </p:sp>
      <p:pic>
        <p:nvPicPr>
          <p:cNvPr id="42" name="Shape 42"/>
          <p:cNvPicPr preferRelativeResize="0"/>
          <p:nvPr/>
        </p:nvPicPr>
        <p:blipFill>
          <a:blip r:embed="rId3">
            <a:alphaModFix/>
          </a:blip>
          <a:stretch>
            <a:fillRect/>
          </a:stretch>
        </p:blipFill>
        <p:spPr>
          <a:xfrm>
            <a:off y="2262525" x="3518100"/>
            <a:ext cy="2880975" cx="43545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Chores</a:t>
            </a:r>
          </a:p>
        </p:txBody>
      </p:sp>
      <p:sp>
        <p:nvSpPr>
          <p:cNvPr id="48" name="Shape 48"/>
          <p:cNvSpPr txBox="1"/>
          <p:nvPr>
            <p:ph idx="1" type="body"/>
          </p:nvPr>
        </p:nvSpPr>
        <p:spPr>
          <a:xfrm>
            <a:off y="1200150" x="457200"/>
            <a:ext cy="3725699" cx="8229600"/>
          </a:xfrm>
          <a:prstGeom prst="rect">
            <a:avLst/>
          </a:prstGeom>
          <a:ln>
            <a:noFill/>
          </a:ln>
        </p:spPr>
        <p:txBody>
          <a:bodyPr bIns="91425" rIns="91425" lIns="91425" tIns="91425" anchor="t" anchorCtr="0">
            <a:noAutofit/>
          </a:bodyPr>
          <a:lstStyle/>
          <a:p>
            <a:pPr>
              <a:spcBef>
                <a:spcPts val="0"/>
              </a:spcBef>
              <a:buNone/>
            </a:pPr>
            <a:r>
              <a:rPr sz="1800" lang="en"/>
              <a:t>There are many chores to do they can be very hard like carrying water with yokes, carrying things with a sling,getting kindling,cutting things for dinner,splitting rails,or putting the meat in the smoke house but they are sometimes hard or really easy but you need to do chores.,cutting things for lunch,splitting rails,putting the meat in the smoke house,there are many chores hard or easy.</a:t>
            </a:r>
          </a:p>
        </p:txBody>
      </p:sp>
      <p:pic>
        <p:nvPicPr>
          <p:cNvPr id="49" name="Shape 49"/>
          <p:cNvPicPr preferRelativeResize="0"/>
          <p:nvPr/>
        </p:nvPicPr>
        <p:blipFill>
          <a:blip r:embed="rId3">
            <a:alphaModFix/>
          </a:blip>
          <a:stretch>
            <a:fillRect/>
          </a:stretch>
        </p:blipFill>
        <p:spPr>
          <a:xfrm>
            <a:off y="2828075" x="2780275"/>
            <a:ext cy="2053125" cx="2908573"/>
          </a:xfrm>
          <a:prstGeom prst="rect">
            <a:avLst/>
          </a:prstGeom>
          <a:noFill/>
          <a:ln>
            <a:noFill/>
          </a:ln>
        </p:spPr>
      </p:pic>
      <p:pic>
        <p:nvPicPr>
          <p:cNvPr id="50" name="Shape 50"/>
          <p:cNvPicPr preferRelativeResize="0"/>
          <p:nvPr/>
        </p:nvPicPr>
        <p:blipFill>
          <a:blip r:embed="rId4">
            <a:alphaModFix/>
          </a:blip>
          <a:stretch>
            <a:fillRect/>
          </a:stretch>
        </p:blipFill>
        <p:spPr>
          <a:xfrm>
            <a:off y="2719250" x="5888412"/>
            <a:ext cy="2270776" cx="1703082"/>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What we eat</a:t>
            </a:r>
          </a:p>
        </p:txBody>
      </p:sp>
      <p:sp>
        <p:nvSpPr>
          <p:cNvPr id="56" name="Shape 56"/>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In the 1800's what they ate was butter bread and they churned it there self they cut things for soup like celery,carrots,potatoes, and onions or soup and apples for Apple pie stuff but it is delicious.</a:t>
            </a:r>
          </a:p>
        </p:txBody>
      </p:sp>
      <p:pic>
        <p:nvPicPr>
          <p:cNvPr id="57" name="Shape 57"/>
          <p:cNvPicPr preferRelativeResize="0"/>
          <p:nvPr/>
        </p:nvPicPr>
        <p:blipFill>
          <a:blip r:embed="rId3">
            <a:alphaModFix/>
          </a:blip>
          <a:stretch>
            <a:fillRect/>
          </a:stretch>
        </p:blipFill>
        <p:spPr>
          <a:xfrm>
            <a:off y="3175925" x="3660475"/>
            <a:ext cy="1967575" cx="20818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sp>
        <p:nvSpPr>
          <p:cNvPr id="62" name="Shape 6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My favorite thing</a:t>
            </a:r>
          </a:p>
        </p:txBody>
      </p:sp>
      <p:sp>
        <p:nvSpPr>
          <p:cNvPr id="63" name="Shape 6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My favorite part was when we got to split rails even though we didn't split one Aberham Lincoln could split 400 in one day for 25 cents not for each but all together.</a:t>
            </a:r>
          </a:p>
        </p:txBody>
      </p:sp>
      <p:pic>
        <p:nvPicPr>
          <p:cNvPr id="64" name="Shape 64"/>
          <p:cNvPicPr preferRelativeResize="0"/>
          <p:nvPr/>
        </p:nvPicPr>
        <p:blipFill>
          <a:blip r:embed="rId3">
            <a:alphaModFix/>
          </a:blip>
          <a:stretch>
            <a:fillRect/>
          </a:stretch>
        </p:blipFill>
        <p:spPr>
          <a:xfrm>
            <a:off y="2748175" x="5552327"/>
            <a:ext cy="2333951" cx="244629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sp>
        <p:nvSpPr>
          <p:cNvPr id="69" name="Shape 69"/>
          <p:cNvSpPr txBox="1"/>
          <p:nvPr>
            <p:ph type="title"/>
          </p:nvPr>
        </p:nvSpPr>
        <p:spPr>
          <a:xfrm>
            <a:off y="205978" x="457200"/>
            <a:ext cy="857400" cx="8229600"/>
          </a:xfrm>
          <a:prstGeom prst="rect">
            <a:avLst/>
          </a:prstGeom>
        </p:spPr>
        <p:txBody>
          <a:bodyPr bIns="91425" rIns="91425" lIns="91425" tIns="91425" anchor="b" anchorCtr="0">
            <a:noAutofit/>
          </a:bodyPr>
          <a:lstStyle/>
          <a:p>
            <a:pPr rtl="0">
              <a:spcBef>
                <a:spcPts val="0"/>
              </a:spcBef>
              <a:buNone/>
            </a:pPr>
            <a:r>
              <a:rPr lang="en"/>
              <a:t>The Grave Yard</a:t>
            </a:r>
          </a:p>
        </p:txBody>
      </p:sp>
      <p:sp>
        <p:nvSpPr>
          <p:cNvPr id="70" name="Shape 70"/>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 Bate family has there own grave yard there are the head and foot stones Fredrick,nancy, luscious lee, and Fredrick jr.</a:t>
            </a:r>
          </a:p>
        </p:txBody>
      </p:sp>
      <p:pic>
        <p:nvPicPr>
          <p:cNvPr id="71" name="Shape 71"/>
          <p:cNvPicPr preferRelativeResize="0"/>
          <p:nvPr/>
        </p:nvPicPr>
        <p:blipFill>
          <a:blip r:embed="rId3">
            <a:alphaModFix/>
          </a:blip>
          <a:stretch>
            <a:fillRect/>
          </a:stretch>
        </p:blipFill>
        <p:spPr>
          <a:xfrm>
            <a:off y="2699425" x="6052426"/>
            <a:ext cy="2406000" cx="2309026"/>
          </a:xfrm>
          <a:prstGeom prst="rect">
            <a:avLst/>
          </a:prstGeom>
          <a:noFill/>
          <a:ln>
            <a:noFill/>
          </a:ln>
        </p:spPr>
      </p:pic>
      <p:pic>
        <p:nvPicPr>
          <p:cNvPr id="72" name="Shape 72"/>
          <p:cNvPicPr preferRelativeResize="0"/>
          <p:nvPr/>
        </p:nvPicPr>
        <p:blipFill>
          <a:blip r:embed="rId4">
            <a:alphaModFix/>
          </a:blip>
          <a:stretch>
            <a:fillRect/>
          </a:stretch>
        </p:blipFill>
        <p:spPr>
          <a:xfrm rot="-5400000">
            <a:off y="2377733" x="2146157"/>
            <a:ext cy="3049374" cx="22870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