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faust park field trip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  <a:ln w="952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all about faust park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FROM ETHYN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idx="1" type="body"/>
          </p:nvPr>
        </p:nvSpPr>
        <p:spPr>
          <a:xfrm>
            <a:off y="85550" x="2508925"/>
            <a:ext cy="6608699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we got to school and we ate breakfast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at school then the bus arrived at our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school.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 arrived at faust park at 9:30 am </a:t>
            </a:r>
          </a:p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 seen a barn at  faust park and a very old house it looked very very cool.we also seen a bobcat lifting wood up.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0000"/>
        </a:solidFill>
      </p:bgPr>
    </p:bg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end of the faust park field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At the end of the day we made candles so we can burn them soon as we get home from the field WHAT A DAY OUT AT THE FIELD TRIP!!!!!!!!!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-dark">
  <a:themeElements>
    <a:clrScheme name="Custom 345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